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3.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4.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5.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6.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910" r:id="rId4"/>
    <p:sldMasterId id="2147483936" r:id="rId5"/>
    <p:sldMasterId id="2147483964" r:id="rId6"/>
    <p:sldMasterId id="2147484060" r:id="rId7"/>
    <p:sldMasterId id="2147484072" r:id="rId8"/>
    <p:sldMasterId id="2147484140" r:id="rId9"/>
    <p:sldMasterId id="2147484152" r:id="rId10"/>
    <p:sldMasterId id="2147484164" r:id="rId11"/>
  </p:sldMasterIdLst>
  <p:notesMasterIdLst>
    <p:notesMasterId r:id="rId38"/>
  </p:notesMasterIdLst>
  <p:handoutMasterIdLst>
    <p:handoutMasterId r:id="rId39"/>
  </p:handoutMasterIdLst>
  <p:sldIdLst>
    <p:sldId id="384" r:id="rId12"/>
    <p:sldId id="398" r:id="rId13"/>
    <p:sldId id="402" r:id="rId14"/>
    <p:sldId id="399" r:id="rId15"/>
    <p:sldId id="403" r:id="rId16"/>
    <p:sldId id="404" r:id="rId17"/>
    <p:sldId id="405" r:id="rId18"/>
    <p:sldId id="406" r:id="rId19"/>
    <p:sldId id="407" r:id="rId20"/>
    <p:sldId id="408" r:id="rId21"/>
    <p:sldId id="409" r:id="rId22"/>
    <p:sldId id="410" r:id="rId23"/>
    <p:sldId id="411" r:id="rId24"/>
    <p:sldId id="412" r:id="rId25"/>
    <p:sldId id="413" r:id="rId26"/>
    <p:sldId id="262" r:id="rId27"/>
    <p:sldId id="264" r:id="rId28"/>
    <p:sldId id="272" r:id="rId29"/>
    <p:sldId id="355" r:id="rId30"/>
    <p:sldId id="268" r:id="rId31"/>
    <p:sldId id="322" r:id="rId32"/>
    <p:sldId id="319" r:id="rId33"/>
    <p:sldId id="327" r:id="rId34"/>
    <p:sldId id="357" r:id="rId35"/>
    <p:sldId id="359" r:id="rId36"/>
    <p:sldId id="393" r:id="rId37"/>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FFFFCC"/>
    <a:srgbClr val="009900"/>
    <a:srgbClr val="006600"/>
    <a:srgbClr val="0000FF"/>
    <a:srgbClr val="FFFFFF"/>
    <a:srgbClr val="FFFF00"/>
    <a:srgbClr val="669900"/>
    <a:srgbClr val="99CC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41" autoAdjust="0"/>
    <p:restoredTop sz="94660"/>
  </p:normalViewPr>
  <p:slideViewPr>
    <p:cSldViewPr>
      <p:cViewPr varScale="1">
        <p:scale>
          <a:sx n="83" d="100"/>
          <a:sy n="83" d="100"/>
        </p:scale>
        <p:origin x="374" y="8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2210"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defRPr>
            </a:lvl1pPr>
          </a:lstStyle>
          <a:p>
            <a:pPr>
              <a:defRPr/>
            </a:pPr>
            <a:endParaRPr lang="en-US"/>
          </a:p>
        </p:txBody>
      </p:sp>
      <p:sp>
        <p:nvSpPr>
          <p:cNvPr id="222211" name="Rectangle 3"/>
          <p:cNvSpPr>
            <a:spLocks noGrp="1" noChangeArrowheads="1"/>
          </p:cNvSpPr>
          <p:nvPr>
            <p:ph type="dt" sz="quarter" idx="1"/>
          </p:nvPr>
        </p:nvSpPr>
        <p:spPr bwMode="auto">
          <a:xfrm>
            <a:off x="397256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defRPr>
            </a:lvl1pPr>
          </a:lstStyle>
          <a:p>
            <a:pPr>
              <a:defRPr/>
            </a:pPr>
            <a:endParaRPr lang="en-US"/>
          </a:p>
        </p:txBody>
      </p:sp>
      <p:sp>
        <p:nvSpPr>
          <p:cNvPr id="222212" name="Rectangle 4"/>
          <p:cNvSpPr>
            <a:spLocks noGrp="1" noChangeArrowheads="1"/>
          </p:cNvSpPr>
          <p:nvPr>
            <p:ph type="ftr" sz="quarter" idx="2"/>
          </p:nvPr>
        </p:nvSpPr>
        <p:spPr bwMode="auto">
          <a:xfrm>
            <a:off x="0" y="8831580"/>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charset="0"/>
              </a:defRPr>
            </a:lvl1pPr>
          </a:lstStyle>
          <a:p>
            <a:pPr>
              <a:defRPr/>
            </a:pPr>
            <a:endParaRPr lang="en-US"/>
          </a:p>
        </p:txBody>
      </p:sp>
      <p:sp>
        <p:nvSpPr>
          <p:cNvPr id="222213" name="Rectangle 5"/>
          <p:cNvSpPr>
            <a:spLocks noGrp="1" noChangeArrowheads="1"/>
          </p:cNvSpPr>
          <p:nvPr>
            <p:ph type="sldNum" sz="quarter" idx="3"/>
          </p:nvPr>
        </p:nvSpPr>
        <p:spPr bwMode="auto">
          <a:xfrm>
            <a:off x="3972560" y="8831580"/>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Arial" charset="0"/>
              </a:defRPr>
            </a:lvl1pPr>
          </a:lstStyle>
          <a:p>
            <a:pPr>
              <a:defRPr/>
            </a:pPr>
            <a:fld id="{783F2D1D-71F5-4858-B833-518BB704C59E}" type="slidenum">
              <a:rPr lang="en-US"/>
              <a:pPr>
                <a:defRPr/>
              </a:pPr>
              <a:t>‹#›</a:t>
            </a:fld>
            <a:endParaRPr lang="en-US"/>
          </a:p>
        </p:txBody>
      </p:sp>
    </p:spTree>
    <p:extLst>
      <p:ext uri="{BB962C8B-B14F-4D97-AF65-F5344CB8AC3E}">
        <p14:creationId xmlns:p14="http://schemas.microsoft.com/office/powerpoint/2010/main" val="7430501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defRPr>
            </a:lvl1pPr>
          </a:lstStyle>
          <a:p>
            <a:pPr>
              <a:defRPr/>
            </a:pPr>
            <a:endParaRPr lang="en-US"/>
          </a:p>
        </p:txBody>
      </p:sp>
      <p:sp>
        <p:nvSpPr>
          <p:cNvPr id="88067" name="Rectangle 3"/>
          <p:cNvSpPr>
            <a:spLocks noGrp="1" noChangeArrowheads="1"/>
          </p:cNvSpPr>
          <p:nvPr>
            <p:ph type="dt" idx="1"/>
          </p:nvPr>
        </p:nvSpPr>
        <p:spPr bwMode="auto">
          <a:xfrm>
            <a:off x="397256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defRPr>
            </a:lvl1pPr>
          </a:lstStyle>
          <a:p>
            <a:pPr>
              <a:defRPr/>
            </a:pPr>
            <a:endParaRPr lang="en-US"/>
          </a:p>
        </p:txBody>
      </p:sp>
      <p:sp>
        <p:nvSpPr>
          <p:cNvPr id="3584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88069" name="Rectangle 5"/>
          <p:cNvSpPr>
            <a:spLocks noGrp="1" noChangeArrowheads="1"/>
          </p:cNvSpPr>
          <p:nvPr>
            <p:ph type="body" sz="quarter" idx="3"/>
          </p:nvPr>
        </p:nvSpPr>
        <p:spPr bwMode="auto">
          <a:xfrm>
            <a:off x="934720" y="4415790"/>
            <a:ext cx="514096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8070" name="Rectangle 6"/>
          <p:cNvSpPr>
            <a:spLocks noGrp="1" noChangeArrowheads="1"/>
          </p:cNvSpPr>
          <p:nvPr>
            <p:ph type="ftr" sz="quarter" idx="4"/>
          </p:nvPr>
        </p:nvSpPr>
        <p:spPr bwMode="auto">
          <a:xfrm>
            <a:off x="0" y="8831580"/>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charset="0"/>
              </a:defRPr>
            </a:lvl1pPr>
          </a:lstStyle>
          <a:p>
            <a:pPr>
              <a:defRPr/>
            </a:pPr>
            <a:endParaRPr lang="en-US"/>
          </a:p>
        </p:txBody>
      </p:sp>
      <p:sp>
        <p:nvSpPr>
          <p:cNvPr id="88071" name="Rectangle 7"/>
          <p:cNvSpPr>
            <a:spLocks noGrp="1" noChangeArrowheads="1"/>
          </p:cNvSpPr>
          <p:nvPr>
            <p:ph type="sldNum" sz="quarter" idx="5"/>
          </p:nvPr>
        </p:nvSpPr>
        <p:spPr bwMode="auto">
          <a:xfrm>
            <a:off x="3972560" y="8831580"/>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Arial" charset="0"/>
              </a:defRPr>
            </a:lvl1pPr>
          </a:lstStyle>
          <a:p>
            <a:pPr>
              <a:defRPr/>
            </a:pPr>
            <a:fld id="{7FF687AA-443E-4C34-B70D-E28A79ED632D}" type="slidenum">
              <a:rPr lang="en-US"/>
              <a:pPr>
                <a:defRPr/>
              </a:pPr>
              <a:t>‹#›</a:t>
            </a:fld>
            <a:endParaRPr lang="en-US"/>
          </a:p>
        </p:txBody>
      </p:sp>
    </p:spTree>
    <p:extLst>
      <p:ext uri="{BB962C8B-B14F-4D97-AF65-F5344CB8AC3E}">
        <p14:creationId xmlns:p14="http://schemas.microsoft.com/office/powerpoint/2010/main" val="36508330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uvm.edu/agroecology"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uvm.edu/cals/hrec" TargetMode="External"/><Relationship Id="rId5" Type="http://schemas.openxmlformats.org/officeDocument/2006/relationships/hyperlink" Target="https://learn.uvm.edu/program/farmer-training/" TargetMode="External"/><Relationship Id="rId4" Type="http://schemas.openxmlformats.org/officeDocument/2006/relationships/hyperlink" Target="https://www.uvm.edu/agroecology/our-approach/agroecology/"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9" name="Google Shape;589;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C"/>
              <a:t>Name and affiliation, trying to be efficient 10 minutes? End by 3:10</a:t>
            </a:r>
            <a:endParaRPr/>
          </a:p>
        </p:txBody>
      </p:sp>
    </p:spTree>
    <p:extLst>
      <p:ext uri="{BB962C8B-B14F-4D97-AF65-F5344CB8AC3E}">
        <p14:creationId xmlns:p14="http://schemas.microsoft.com/office/powerpoint/2010/main" val="3192567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Ernesto: He is Project Lead, Agroecology Support to the Collaborative Crop Research Program (CCRP). He also</a:t>
            </a:r>
            <a:r>
              <a:rPr lang="en-US" baseline="0" dirty="0" smtClean="0"/>
              <a:t> </a:t>
            </a:r>
            <a:r>
              <a:rPr lang="en-US" dirty="0" smtClean="0"/>
              <a:t>co-directs the </a:t>
            </a:r>
            <a:r>
              <a:rPr lang="en-US" dirty="0" smtClean="0">
                <a:hlinkClick r:id="rId3" tooltip="Agroecology and Livelihoods Collaborative (ALC)"/>
              </a:rPr>
              <a:t>Agroecology and Livelihoods Collaborative (ALC)</a:t>
            </a:r>
            <a:r>
              <a:rPr lang="en-US" dirty="0" smtClean="0"/>
              <a:t> at the University of Vermont. His research and teaching focus on </a:t>
            </a:r>
            <a:r>
              <a:rPr lang="en-US" dirty="0" err="1" smtClean="0">
                <a:hlinkClick r:id="rId4"/>
              </a:rPr>
              <a:t>agroecology</a:t>
            </a:r>
            <a:r>
              <a:rPr lang="en-US" dirty="0" smtClean="0"/>
              <a:t>, </a:t>
            </a:r>
            <a:r>
              <a:rPr lang="en-US" dirty="0" err="1" smtClean="0"/>
              <a:t>agrifood</a:t>
            </a:r>
            <a:r>
              <a:rPr lang="en-US" dirty="0" smtClean="0"/>
              <a:t> systems. He has over 25 years of experience working with smallholder farmers and Indigenous communities in Latin America, and collaborating in </a:t>
            </a:r>
            <a:r>
              <a:rPr lang="en-US" dirty="0" err="1" smtClean="0"/>
              <a:t>agroecology</a:t>
            </a:r>
            <a:r>
              <a:rPr lang="en-US" dirty="0" smtClean="0"/>
              <a:t> efforts in a wide diversity of regions. </a:t>
            </a:r>
          </a:p>
          <a:p>
            <a:r>
              <a:rPr lang="en-US" dirty="0" smtClean="0"/>
              <a:t>Gabriela: I’m the project co-lead. I’m an ecologist</a:t>
            </a:r>
            <a:r>
              <a:rPr lang="en-US" baseline="0" dirty="0" smtClean="0"/>
              <a:t> and had the first chance to see and work in African savannas 15 years ago in South Africa. The local people taught really about savannas and ecological relationships. I’m most grateful for what they shared with me. I also worked in Guinea Bissau where locals were mapping their forest and fields. That is where I saw Agroecology at work and inspired me.</a:t>
            </a:r>
          </a:p>
          <a:p>
            <a:r>
              <a:rPr lang="en-US" baseline="0" dirty="0" smtClean="0"/>
              <a:t>Nils: Is a research associate. </a:t>
            </a:r>
            <a:r>
              <a:rPr lang="en-US" dirty="0" smtClean="0"/>
              <a:t>For nearly a decade, he has worked with the international peasant movement, La </a:t>
            </a:r>
            <a:r>
              <a:rPr lang="en-US" dirty="0" err="1" smtClean="0"/>
              <a:t>Vía</a:t>
            </a:r>
            <a:r>
              <a:rPr lang="en-US" dirty="0" smtClean="0"/>
              <a:t> </a:t>
            </a:r>
            <a:r>
              <a:rPr lang="en-US" dirty="0" err="1" smtClean="0"/>
              <a:t>Campesina</a:t>
            </a:r>
            <a:r>
              <a:rPr lang="en-US" dirty="0" smtClean="0"/>
              <a:t> (LVC), to support the construction by LVC member organizations of </a:t>
            </a:r>
            <a:r>
              <a:rPr lang="en-US" dirty="0" err="1" smtClean="0"/>
              <a:t>agroecological</a:t>
            </a:r>
            <a:r>
              <a:rPr lang="en-US" dirty="0" smtClean="0"/>
              <a:t> territories in Latin America. </a:t>
            </a:r>
          </a:p>
          <a:p>
            <a:r>
              <a:rPr lang="en-US" dirty="0" smtClean="0"/>
              <a:t>Ava: Program Coordinator, Agroecology and Livelihoods Collaborative and AE Support to Collaborative Crop Research Program (CCRP). She has over 4 years of farming experience ranging from diversified vegetable production to poultry to cow and goat dairy. Ava is an Instructor at UVM’s </a:t>
            </a:r>
            <a:r>
              <a:rPr lang="en-US" dirty="0" smtClean="0">
                <a:hlinkClick r:id="rId5"/>
              </a:rPr>
              <a:t>Farmer Training Program</a:t>
            </a:r>
            <a:r>
              <a:rPr lang="en-US" dirty="0" smtClean="0"/>
              <a:t>, a 6-month intensive course for new and beginning farmers held at the University’s own </a:t>
            </a:r>
            <a:r>
              <a:rPr lang="en-US" dirty="0" smtClean="0">
                <a:hlinkClick r:id="rId6"/>
              </a:rPr>
              <a:t>Catamount Farm</a:t>
            </a:r>
            <a:r>
              <a:rPr lang="en-US" dirty="0" smtClean="0"/>
              <a:t> </a:t>
            </a:r>
            <a:endParaRPr lang="en-US" dirty="0"/>
          </a:p>
        </p:txBody>
      </p:sp>
      <p:sp>
        <p:nvSpPr>
          <p:cNvPr id="4" name="Slide Number Placeholder 3"/>
          <p:cNvSpPr>
            <a:spLocks noGrp="1"/>
          </p:cNvSpPr>
          <p:nvPr>
            <p:ph type="sldNum" sz="quarter" idx="10"/>
          </p:nvPr>
        </p:nvSpPr>
        <p:spPr/>
        <p:txBody>
          <a:bodyPr/>
          <a:lstStyle/>
          <a:p>
            <a:fld id="{7BEE2590-8DEB-4E3C-A529-AEAAA934A6DC}" type="slidenum">
              <a:rPr lang="en-US" smtClean="0"/>
              <a:t>2</a:t>
            </a:fld>
            <a:endParaRPr lang="en-US"/>
          </a:p>
        </p:txBody>
      </p:sp>
    </p:spTree>
    <p:extLst>
      <p:ext uri="{BB962C8B-B14F-4D97-AF65-F5344CB8AC3E}">
        <p14:creationId xmlns:p14="http://schemas.microsoft.com/office/powerpoint/2010/main" val="2992410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9" name="Google Shape;589;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C"/>
              <a:t>Name and affiliation, trying to be efficient 10 minutes? End by 3:10</a:t>
            </a:r>
            <a:endParaRPr/>
          </a:p>
        </p:txBody>
      </p:sp>
    </p:spTree>
    <p:extLst>
      <p:ext uri="{BB962C8B-B14F-4D97-AF65-F5344CB8AC3E}">
        <p14:creationId xmlns:p14="http://schemas.microsoft.com/office/powerpoint/2010/main" val="2776579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FF687AA-443E-4C34-B70D-E28A79ED632D}"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31032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5" name="Google Shape;605;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2633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8" name="Google Shape;648;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C"/>
              <a:t>5 min TG/RG, 5 min MJ/EM, 2 min repository/MC, comments from Patrick and Chelsea, done by 4</a:t>
            </a:r>
            <a:endParaRPr/>
          </a:p>
        </p:txBody>
      </p:sp>
    </p:spTree>
    <p:extLst>
      <p:ext uri="{BB962C8B-B14F-4D97-AF65-F5344CB8AC3E}">
        <p14:creationId xmlns:p14="http://schemas.microsoft.com/office/powerpoint/2010/main" val="1934880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8" name="Google Shape;648;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C"/>
              <a:t>5 min TG/RG, 5 min MJ/EM, 2 min repository/MC, comments from Patrick and Chelsea, done by 4</a:t>
            </a:r>
            <a:endParaRPr/>
          </a:p>
        </p:txBody>
      </p:sp>
    </p:spTree>
    <p:extLst>
      <p:ext uri="{BB962C8B-B14F-4D97-AF65-F5344CB8AC3E}">
        <p14:creationId xmlns:p14="http://schemas.microsoft.com/office/powerpoint/2010/main" val="3145419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5:notes"/>
          <p:cNvSpPr>
            <a:spLocks noGrp="1" noRot="1" noChangeAspect="1"/>
          </p:cNvSpPr>
          <p:nvPr>
            <p:ph type="sldImg" idx="2"/>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5: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158" name="Google Shape;158;p5: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31434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9:notes"/>
          <p:cNvSpPr>
            <a:spLocks noGrp="1" noRot="1" noChangeAspect="1"/>
          </p:cNvSpPr>
          <p:nvPr>
            <p:ph type="sldImg" idx="2"/>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9: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237" name="Google Shape;237;p9: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52154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06405" indent="0" algn="ctr">
              <a:buNone/>
              <a:defRPr/>
            </a:lvl2pPr>
            <a:lvl3pPr marL="812810" indent="0" algn="ctr">
              <a:buNone/>
              <a:defRPr/>
            </a:lvl3pPr>
            <a:lvl4pPr marL="1219215" indent="0" algn="ctr">
              <a:buNone/>
              <a:defRPr/>
            </a:lvl4pPr>
            <a:lvl5pPr marL="1625620" indent="0" algn="ctr">
              <a:buNone/>
              <a:defRPr/>
            </a:lvl5pPr>
            <a:lvl6pPr marL="2032025" indent="0" algn="ctr">
              <a:buNone/>
              <a:defRPr/>
            </a:lvl6pPr>
            <a:lvl7pPr marL="2438430" indent="0" algn="ctr">
              <a:buNone/>
              <a:defRPr/>
            </a:lvl7pPr>
            <a:lvl8pPr marL="2844836" indent="0" algn="ctr">
              <a:buNone/>
              <a:defRPr/>
            </a:lvl8pPr>
            <a:lvl9pPr marL="325124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2ECF89-AD1A-4F81-B49E-0D85AB860377}" type="slidenum">
              <a:rPr lang="en-US"/>
              <a:pPr>
                <a:defRPr/>
              </a:pPr>
              <a:t>‹#›</a:t>
            </a:fld>
            <a:endParaRPr lang="en-US"/>
          </a:p>
        </p:txBody>
      </p:sp>
    </p:spTree>
    <p:extLst>
      <p:ext uri="{BB962C8B-B14F-4D97-AF65-F5344CB8AC3E}">
        <p14:creationId xmlns:p14="http://schemas.microsoft.com/office/powerpoint/2010/main" val="4126263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D9935E-2028-4DD7-8C2E-6B40FAE7096A}" type="slidenum">
              <a:rPr lang="en-US"/>
              <a:pPr>
                <a:defRPr/>
              </a:pPr>
              <a:t>‹#›</a:t>
            </a:fld>
            <a:endParaRPr lang="en-US"/>
          </a:p>
        </p:txBody>
      </p:sp>
    </p:spTree>
    <p:extLst>
      <p:ext uri="{BB962C8B-B14F-4D97-AF65-F5344CB8AC3E}">
        <p14:creationId xmlns:p14="http://schemas.microsoft.com/office/powerpoint/2010/main" val="285392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1_Title + Content 3a- one column w/chart">
  <p:cSld name="1_Title + Content 3a- one column w/chart">
    <p:spTree>
      <p:nvGrpSpPr>
        <p:cNvPr id="1" name="Shape 422"/>
        <p:cNvGrpSpPr/>
        <p:nvPr/>
      </p:nvGrpSpPr>
      <p:grpSpPr>
        <a:xfrm>
          <a:off x="0" y="0"/>
          <a:ext cx="0" cy="0"/>
          <a:chOff x="0" y="0"/>
          <a:chExt cx="0" cy="0"/>
        </a:xfrm>
      </p:grpSpPr>
      <p:pic>
        <p:nvPicPr>
          <p:cNvPr id="423" name="Google Shape;423;p80"/>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24" name="Google Shape;424;p80"/>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25" name="Google Shape;425;p80"/>
          <p:cNvSpPr txBox="1">
            <a:spLocks noGrp="1"/>
          </p:cNvSpPr>
          <p:nvPr>
            <p:ph type="body" idx="1"/>
          </p:nvPr>
        </p:nvSpPr>
        <p:spPr>
          <a:xfrm>
            <a:off x="429770" y="2306978"/>
            <a:ext cx="2719833" cy="365699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26" name="Google Shape;426;p80"/>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4012183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2_Title + Content 3a- one column w/seal ">
  <p:cSld name="2_Title + Content 3a- one column w/seal ">
    <p:spTree>
      <p:nvGrpSpPr>
        <p:cNvPr id="1" name="Shape 427"/>
        <p:cNvGrpSpPr/>
        <p:nvPr/>
      </p:nvGrpSpPr>
      <p:grpSpPr>
        <a:xfrm>
          <a:off x="0" y="0"/>
          <a:ext cx="0" cy="0"/>
          <a:chOff x="0" y="0"/>
          <a:chExt cx="0" cy="0"/>
        </a:xfrm>
      </p:grpSpPr>
      <p:pic>
        <p:nvPicPr>
          <p:cNvPr id="428" name="Google Shape;428;p81"/>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29" name="Google Shape;429;p81"/>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30" name="Google Shape;430;p81"/>
          <p:cNvSpPr txBox="1">
            <a:spLocks noGrp="1"/>
          </p:cNvSpPr>
          <p:nvPr>
            <p:ph type="body" idx="1"/>
          </p:nvPr>
        </p:nvSpPr>
        <p:spPr>
          <a:xfrm>
            <a:off x="429770" y="2291969"/>
            <a:ext cx="788670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31" name="Google Shape;431;p81"/>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416866987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2_Title + Content 3a- two column w/seal">
  <p:cSld name="2_Title + Content 3a- two column w/seal">
    <p:spTree>
      <p:nvGrpSpPr>
        <p:cNvPr id="1" name="Shape 432"/>
        <p:cNvGrpSpPr/>
        <p:nvPr/>
      </p:nvGrpSpPr>
      <p:grpSpPr>
        <a:xfrm>
          <a:off x="0" y="0"/>
          <a:ext cx="0" cy="0"/>
          <a:chOff x="0" y="0"/>
          <a:chExt cx="0" cy="0"/>
        </a:xfrm>
      </p:grpSpPr>
      <p:pic>
        <p:nvPicPr>
          <p:cNvPr id="433" name="Google Shape;433;p82"/>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34" name="Google Shape;434;p82"/>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35" name="Google Shape;435;p82"/>
          <p:cNvSpPr txBox="1">
            <a:spLocks noGrp="1"/>
          </p:cNvSpPr>
          <p:nvPr>
            <p:ph type="body" idx="1"/>
          </p:nvPr>
        </p:nvSpPr>
        <p:spPr>
          <a:xfrm>
            <a:off x="429770" y="2291969"/>
            <a:ext cx="373524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36" name="Google Shape;436;p82"/>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8440135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2_Title + Content 3a- one column /seal+chart">
  <p:cSld name="2_Title + Content 3a- one column /seal+chart">
    <p:spTree>
      <p:nvGrpSpPr>
        <p:cNvPr id="1" name="Shape 437"/>
        <p:cNvGrpSpPr/>
        <p:nvPr/>
      </p:nvGrpSpPr>
      <p:grpSpPr>
        <a:xfrm>
          <a:off x="0" y="0"/>
          <a:ext cx="0" cy="0"/>
          <a:chOff x="0" y="0"/>
          <a:chExt cx="0" cy="0"/>
        </a:xfrm>
      </p:grpSpPr>
      <p:pic>
        <p:nvPicPr>
          <p:cNvPr id="438" name="Google Shape;438;p83"/>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39" name="Google Shape;439;p83"/>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40" name="Google Shape;440;p83"/>
          <p:cNvSpPr txBox="1">
            <a:spLocks noGrp="1"/>
          </p:cNvSpPr>
          <p:nvPr>
            <p:ph type="body" idx="1"/>
          </p:nvPr>
        </p:nvSpPr>
        <p:spPr>
          <a:xfrm>
            <a:off x="429770" y="2291972"/>
            <a:ext cx="2764617" cy="3590055"/>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41" name="Google Shape;441;p83"/>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90163496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 Content 4- one column ">
  <p:cSld name="Title + Content 4- one column ">
    <p:spTree>
      <p:nvGrpSpPr>
        <p:cNvPr id="1" name="Shape 442"/>
        <p:cNvGrpSpPr/>
        <p:nvPr/>
      </p:nvGrpSpPr>
      <p:grpSpPr>
        <a:xfrm>
          <a:off x="0" y="0"/>
          <a:ext cx="0" cy="0"/>
          <a:chOff x="0" y="0"/>
          <a:chExt cx="0" cy="0"/>
        </a:xfrm>
      </p:grpSpPr>
      <p:pic>
        <p:nvPicPr>
          <p:cNvPr id="443" name="Google Shape;443;p84"/>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44" name="Google Shape;444;p84"/>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45" name="Google Shape;445;p84"/>
          <p:cNvSpPr txBox="1">
            <a:spLocks noGrp="1"/>
          </p:cNvSpPr>
          <p:nvPr>
            <p:ph type="body" idx="1"/>
          </p:nvPr>
        </p:nvSpPr>
        <p:spPr>
          <a:xfrm>
            <a:off x="429770" y="2291969"/>
            <a:ext cx="788670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46" name="Google Shape;446;p84"/>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49731699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 Content 4- two column ">
  <p:cSld name="Title + Content 4- two column ">
    <p:spTree>
      <p:nvGrpSpPr>
        <p:cNvPr id="1" name="Shape 447"/>
        <p:cNvGrpSpPr/>
        <p:nvPr/>
      </p:nvGrpSpPr>
      <p:grpSpPr>
        <a:xfrm>
          <a:off x="0" y="0"/>
          <a:ext cx="0" cy="0"/>
          <a:chOff x="0" y="0"/>
          <a:chExt cx="0" cy="0"/>
        </a:xfrm>
      </p:grpSpPr>
      <p:pic>
        <p:nvPicPr>
          <p:cNvPr id="448" name="Google Shape;448;p85"/>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49" name="Google Shape;449;p85"/>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50" name="Google Shape;450;p85"/>
          <p:cNvSpPr txBox="1">
            <a:spLocks noGrp="1"/>
          </p:cNvSpPr>
          <p:nvPr>
            <p:ph type="body" idx="1"/>
          </p:nvPr>
        </p:nvSpPr>
        <p:spPr>
          <a:xfrm>
            <a:off x="429770" y="2438218"/>
            <a:ext cx="3841444" cy="3914462"/>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51" name="Google Shape;451;p85"/>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93639114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 Content 4- one column w/chart">
  <p:cSld name="Title + Content 4- one column w/chart">
    <p:spTree>
      <p:nvGrpSpPr>
        <p:cNvPr id="1" name="Shape 452"/>
        <p:cNvGrpSpPr/>
        <p:nvPr/>
      </p:nvGrpSpPr>
      <p:grpSpPr>
        <a:xfrm>
          <a:off x="0" y="0"/>
          <a:ext cx="0" cy="0"/>
          <a:chOff x="0" y="0"/>
          <a:chExt cx="0" cy="0"/>
        </a:xfrm>
      </p:grpSpPr>
      <p:pic>
        <p:nvPicPr>
          <p:cNvPr id="453" name="Google Shape;453;p86"/>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54" name="Google Shape;454;p86"/>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55" name="Google Shape;455;p86"/>
          <p:cNvSpPr txBox="1">
            <a:spLocks noGrp="1"/>
          </p:cNvSpPr>
          <p:nvPr>
            <p:ph type="body" idx="1"/>
          </p:nvPr>
        </p:nvSpPr>
        <p:spPr>
          <a:xfrm>
            <a:off x="429770" y="2291972"/>
            <a:ext cx="2764617" cy="3590055"/>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56" name="Google Shape;456;p86"/>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8393000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 Content 5- one column ">
  <p:cSld name="Title + Content 5- one column ">
    <p:spTree>
      <p:nvGrpSpPr>
        <p:cNvPr id="1" name="Shape 457"/>
        <p:cNvGrpSpPr/>
        <p:nvPr/>
      </p:nvGrpSpPr>
      <p:grpSpPr>
        <a:xfrm>
          <a:off x="0" y="0"/>
          <a:ext cx="0" cy="0"/>
          <a:chOff x="0" y="0"/>
          <a:chExt cx="0" cy="0"/>
        </a:xfrm>
      </p:grpSpPr>
      <p:pic>
        <p:nvPicPr>
          <p:cNvPr id="458" name="Google Shape;458;p87"/>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59" name="Google Shape;459;p87"/>
          <p:cNvSpPr txBox="1">
            <a:spLocks noGrp="1"/>
          </p:cNvSpPr>
          <p:nvPr>
            <p:ph type="title"/>
          </p:nvPr>
        </p:nvSpPr>
        <p:spPr>
          <a:xfrm>
            <a:off x="429770" y="831469"/>
            <a:ext cx="8221314" cy="1330706"/>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60" name="Google Shape;460;p87"/>
          <p:cNvSpPr txBox="1">
            <a:spLocks noGrp="1"/>
          </p:cNvSpPr>
          <p:nvPr>
            <p:ph type="body" idx="1"/>
          </p:nvPr>
        </p:nvSpPr>
        <p:spPr>
          <a:xfrm>
            <a:off x="429770" y="2291974"/>
            <a:ext cx="8221314" cy="3784982"/>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FFFFFF"/>
              </a:buClr>
              <a:buSzPts val="1600"/>
              <a:buFont typeface="Raleway SemiBold"/>
              <a:buNone/>
              <a:defRPr sz="1200" b="1">
                <a:solidFill>
                  <a:srgbClr val="FFFFFF"/>
                </a:solidFill>
                <a:latin typeface="Raleway SemiBold"/>
                <a:ea typeface="Raleway SemiBold"/>
                <a:cs typeface="Raleway SemiBold"/>
                <a:sym typeface="Raleway SemiBold"/>
              </a:defRPr>
            </a:lvl1pPr>
            <a:lvl2pPr marL="685800" lvl="1"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2pPr>
            <a:lvl3pPr marL="1028700" lvl="2"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3pPr>
            <a:lvl4pPr marL="1371600" lvl="3"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4pPr>
            <a:lvl5pPr marL="1714500" lvl="4"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61" name="Google Shape;461;p87"/>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62157719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 Content 5- two column ">
  <p:cSld name="Title + Content 5- two column ">
    <p:spTree>
      <p:nvGrpSpPr>
        <p:cNvPr id="1" name="Shape 462"/>
        <p:cNvGrpSpPr/>
        <p:nvPr/>
      </p:nvGrpSpPr>
      <p:grpSpPr>
        <a:xfrm>
          <a:off x="0" y="0"/>
          <a:ext cx="0" cy="0"/>
          <a:chOff x="0" y="0"/>
          <a:chExt cx="0" cy="0"/>
        </a:xfrm>
      </p:grpSpPr>
      <p:pic>
        <p:nvPicPr>
          <p:cNvPr id="463" name="Google Shape;463;p88"/>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64" name="Google Shape;464;p88"/>
          <p:cNvSpPr txBox="1">
            <a:spLocks noGrp="1"/>
          </p:cNvSpPr>
          <p:nvPr>
            <p:ph type="title"/>
          </p:nvPr>
        </p:nvSpPr>
        <p:spPr>
          <a:xfrm>
            <a:off x="429770" y="831469"/>
            <a:ext cx="8221314" cy="1330706"/>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65" name="Google Shape;465;p88"/>
          <p:cNvSpPr txBox="1">
            <a:spLocks noGrp="1"/>
          </p:cNvSpPr>
          <p:nvPr>
            <p:ph type="body" idx="1"/>
          </p:nvPr>
        </p:nvSpPr>
        <p:spPr>
          <a:xfrm>
            <a:off x="429771" y="2271968"/>
            <a:ext cx="3942208" cy="381025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FFFFFF"/>
              </a:buClr>
              <a:buSzPts val="1600"/>
              <a:buFont typeface="Raleway SemiBold"/>
              <a:buNone/>
              <a:defRPr sz="1200" b="1">
                <a:solidFill>
                  <a:srgbClr val="FFFFFF"/>
                </a:solidFill>
                <a:latin typeface="Raleway SemiBold"/>
                <a:ea typeface="Raleway SemiBold"/>
                <a:cs typeface="Raleway SemiBold"/>
                <a:sym typeface="Raleway SemiBold"/>
              </a:defRPr>
            </a:lvl1pPr>
            <a:lvl2pPr marL="685800" lvl="1"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2pPr>
            <a:lvl3pPr marL="1028700" lvl="2"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3pPr>
            <a:lvl4pPr marL="1371600" lvl="3"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4pPr>
            <a:lvl5pPr marL="1714500" lvl="4"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66" name="Google Shape;466;p88"/>
          <p:cNvSpPr txBox="1">
            <a:spLocks noGrp="1"/>
          </p:cNvSpPr>
          <p:nvPr>
            <p:ph type="body" idx="2"/>
          </p:nvPr>
        </p:nvSpPr>
        <p:spPr>
          <a:xfrm>
            <a:off x="4708875" y="2271968"/>
            <a:ext cx="3942208" cy="3810251"/>
          </a:xfrm>
          <a:prstGeom prst="rect">
            <a:avLst/>
          </a:prstGeom>
          <a:noFill/>
          <a:ln>
            <a:noFill/>
          </a:ln>
        </p:spPr>
        <p:txBody>
          <a:bodyPr spcFirstLastPara="1" wrap="square" lIns="45700" tIns="45700" rIns="45700" bIns="45700" anchor="t" anchorCtr="0"/>
          <a:lstStyle>
            <a:lvl1pPr marL="342900" lvl="0" indent="-257175" algn="l">
              <a:lnSpc>
                <a:spcPct val="90000"/>
              </a:lnSpc>
              <a:spcBef>
                <a:spcPts val="750"/>
              </a:spcBef>
              <a:spcAft>
                <a:spcPts val="0"/>
              </a:spcAft>
              <a:buClr>
                <a:srgbClr val="000000"/>
              </a:buClr>
              <a:buSzPts val="1800"/>
              <a:buChar char="•"/>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67" name="Google Shape;467;p88"/>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0816571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 Content 6- one column ">
  <p:cSld name="Title + Content 6- one column ">
    <p:spTree>
      <p:nvGrpSpPr>
        <p:cNvPr id="1" name="Shape 468"/>
        <p:cNvGrpSpPr/>
        <p:nvPr/>
      </p:nvGrpSpPr>
      <p:grpSpPr>
        <a:xfrm>
          <a:off x="0" y="0"/>
          <a:ext cx="0" cy="0"/>
          <a:chOff x="0" y="0"/>
          <a:chExt cx="0" cy="0"/>
        </a:xfrm>
      </p:grpSpPr>
      <p:pic>
        <p:nvPicPr>
          <p:cNvPr id="469" name="Google Shape;469;p89"/>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70" name="Google Shape;470;p89"/>
          <p:cNvSpPr txBox="1">
            <a:spLocks noGrp="1"/>
          </p:cNvSpPr>
          <p:nvPr>
            <p:ph type="title"/>
          </p:nvPr>
        </p:nvSpPr>
        <p:spPr>
          <a:xfrm>
            <a:off x="429770" y="831469"/>
            <a:ext cx="8221314" cy="1330706"/>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D5EEF7"/>
              </a:buClr>
              <a:buSzPts val="3100"/>
              <a:buFont typeface="Times New Roman"/>
              <a:buNone/>
              <a:defRPr sz="2325" b="1">
                <a:solidFill>
                  <a:srgbClr val="D5EEF7"/>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71" name="Google Shape;471;p89"/>
          <p:cNvSpPr txBox="1">
            <a:spLocks noGrp="1"/>
          </p:cNvSpPr>
          <p:nvPr>
            <p:ph type="body" idx="1"/>
          </p:nvPr>
        </p:nvSpPr>
        <p:spPr>
          <a:xfrm>
            <a:off x="429770" y="2271968"/>
            <a:ext cx="8221314" cy="381025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FFFFFF"/>
              </a:buClr>
              <a:buSzPts val="1600"/>
              <a:buFont typeface="Raleway SemiBold"/>
              <a:buNone/>
              <a:defRPr sz="1200" b="1">
                <a:solidFill>
                  <a:srgbClr val="FFFFFF"/>
                </a:solidFill>
                <a:latin typeface="Raleway SemiBold"/>
                <a:ea typeface="Raleway SemiBold"/>
                <a:cs typeface="Raleway SemiBold"/>
                <a:sym typeface="Raleway SemiBold"/>
              </a:defRPr>
            </a:lvl1pPr>
            <a:lvl2pPr marL="685800" lvl="1"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2pPr>
            <a:lvl3pPr marL="1028700" lvl="2"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3pPr>
            <a:lvl4pPr marL="1371600" lvl="3"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4pPr>
            <a:lvl5pPr marL="1714500" lvl="4"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72" name="Google Shape;472;p89"/>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776328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0ACAD4-E911-4242-8872-F43CE422B7C9}" type="slidenum">
              <a:rPr lang="en-US"/>
              <a:pPr>
                <a:defRPr/>
              </a:pPr>
              <a:t>‹#›</a:t>
            </a:fld>
            <a:endParaRPr lang="en-US"/>
          </a:p>
        </p:txBody>
      </p:sp>
    </p:spTree>
    <p:extLst>
      <p:ext uri="{BB962C8B-B14F-4D97-AF65-F5344CB8AC3E}">
        <p14:creationId xmlns:p14="http://schemas.microsoft.com/office/powerpoint/2010/main" val="21681499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 Content 6- twocolumn ">
  <p:cSld name="Title + Content 6- twocolumn ">
    <p:spTree>
      <p:nvGrpSpPr>
        <p:cNvPr id="1" name="Shape 473"/>
        <p:cNvGrpSpPr/>
        <p:nvPr/>
      </p:nvGrpSpPr>
      <p:grpSpPr>
        <a:xfrm>
          <a:off x="0" y="0"/>
          <a:ext cx="0" cy="0"/>
          <a:chOff x="0" y="0"/>
          <a:chExt cx="0" cy="0"/>
        </a:xfrm>
      </p:grpSpPr>
      <p:pic>
        <p:nvPicPr>
          <p:cNvPr id="474" name="Google Shape;474;p90"/>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75" name="Google Shape;475;p90"/>
          <p:cNvSpPr txBox="1">
            <a:spLocks noGrp="1"/>
          </p:cNvSpPr>
          <p:nvPr>
            <p:ph type="title"/>
          </p:nvPr>
        </p:nvSpPr>
        <p:spPr>
          <a:xfrm>
            <a:off x="429770" y="831469"/>
            <a:ext cx="8221314" cy="1330706"/>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D5EEF7"/>
              </a:buClr>
              <a:buSzPts val="3100"/>
              <a:buFont typeface="Times New Roman"/>
              <a:buNone/>
              <a:defRPr sz="2325" b="1">
                <a:solidFill>
                  <a:srgbClr val="D5EEF7"/>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76" name="Google Shape;476;p90"/>
          <p:cNvSpPr txBox="1">
            <a:spLocks noGrp="1"/>
          </p:cNvSpPr>
          <p:nvPr>
            <p:ph type="body" idx="1"/>
          </p:nvPr>
        </p:nvSpPr>
        <p:spPr>
          <a:xfrm>
            <a:off x="429771" y="2271968"/>
            <a:ext cx="3942208" cy="381025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FFFFFF"/>
              </a:buClr>
              <a:buSzPts val="1600"/>
              <a:buFont typeface="Raleway SemiBold"/>
              <a:buNone/>
              <a:defRPr sz="1200" b="1">
                <a:solidFill>
                  <a:srgbClr val="FFFFFF"/>
                </a:solidFill>
                <a:latin typeface="Raleway SemiBold"/>
                <a:ea typeface="Raleway SemiBold"/>
                <a:cs typeface="Raleway SemiBold"/>
                <a:sym typeface="Raleway SemiBold"/>
              </a:defRPr>
            </a:lvl1pPr>
            <a:lvl2pPr marL="685800" lvl="1"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2pPr>
            <a:lvl3pPr marL="1028700" lvl="2"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3pPr>
            <a:lvl4pPr marL="1371600" lvl="3"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4pPr>
            <a:lvl5pPr marL="1714500" lvl="4"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77" name="Google Shape;477;p90"/>
          <p:cNvSpPr txBox="1">
            <a:spLocks noGrp="1"/>
          </p:cNvSpPr>
          <p:nvPr>
            <p:ph type="body" idx="2"/>
          </p:nvPr>
        </p:nvSpPr>
        <p:spPr>
          <a:xfrm>
            <a:off x="4708875" y="2271968"/>
            <a:ext cx="3942208" cy="3810251"/>
          </a:xfrm>
          <a:prstGeom prst="rect">
            <a:avLst/>
          </a:prstGeom>
          <a:noFill/>
          <a:ln>
            <a:noFill/>
          </a:ln>
        </p:spPr>
        <p:txBody>
          <a:bodyPr spcFirstLastPara="1" wrap="square" lIns="45700" tIns="45700" rIns="45700" bIns="45700" anchor="t" anchorCtr="0"/>
          <a:lstStyle>
            <a:lvl1pPr marL="342900" lvl="0" indent="-257175" algn="l">
              <a:lnSpc>
                <a:spcPct val="90000"/>
              </a:lnSpc>
              <a:spcBef>
                <a:spcPts val="750"/>
              </a:spcBef>
              <a:spcAft>
                <a:spcPts val="0"/>
              </a:spcAft>
              <a:buClr>
                <a:srgbClr val="000000"/>
              </a:buClr>
              <a:buSzPts val="1800"/>
              <a:buChar char="•"/>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78" name="Google Shape;478;p90"/>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1640108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 Content 7- one column ">
  <p:cSld name="Title + Content 7- one column ">
    <p:spTree>
      <p:nvGrpSpPr>
        <p:cNvPr id="1" name="Shape 479"/>
        <p:cNvGrpSpPr/>
        <p:nvPr/>
      </p:nvGrpSpPr>
      <p:grpSpPr>
        <a:xfrm>
          <a:off x="0" y="0"/>
          <a:ext cx="0" cy="0"/>
          <a:chOff x="0" y="0"/>
          <a:chExt cx="0" cy="0"/>
        </a:xfrm>
      </p:grpSpPr>
      <p:pic>
        <p:nvPicPr>
          <p:cNvPr id="480" name="Google Shape;480;p91"/>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81" name="Google Shape;481;p91"/>
          <p:cNvSpPr txBox="1">
            <a:spLocks noGrp="1"/>
          </p:cNvSpPr>
          <p:nvPr>
            <p:ph type="title"/>
          </p:nvPr>
        </p:nvSpPr>
        <p:spPr>
          <a:xfrm>
            <a:off x="429770" y="831469"/>
            <a:ext cx="8221314" cy="1330706"/>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5E4F"/>
              </a:buClr>
              <a:buSzPts val="3100"/>
              <a:buFont typeface="Times New Roman"/>
              <a:buNone/>
              <a:defRPr sz="2325" b="1">
                <a:solidFill>
                  <a:srgbClr val="005E4F"/>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82" name="Google Shape;482;p91"/>
          <p:cNvSpPr txBox="1">
            <a:spLocks noGrp="1"/>
          </p:cNvSpPr>
          <p:nvPr>
            <p:ph type="body" idx="1"/>
          </p:nvPr>
        </p:nvSpPr>
        <p:spPr>
          <a:xfrm>
            <a:off x="429770" y="2271968"/>
            <a:ext cx="8221314" cy="381025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FFFFFF"/>
              </a:buClr>
              <a:buSzPts val="1600"/>
              <a:buFont typeface="Raleway SemiBold"/>
              <a:buNone/>
              <a:defRPr sz="1200" b="1">
                <a:solidFill>
                  <a:srgbClr val="FFFFFF"/>
                </a:solidFill>
                <a:latin typeface="Raleway SemiBold"/>
                <a:ea typeface="Raleway SemiBold"/>
                <a:cs typeface="Raleway SemiBold"/>
                <a:sym typeface="Raleway SemiBold"/>
              </a:defRPr>
            </a:lvl1pPr>
            <a:lvl2pPr marL="685800" lvl="1"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2pPr>
            <a:lvl3pPr marL="1028700" lvl="2"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3pPr>
            <a:lvl4pPr marL="1371600" lvl="3"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4pPr>
            <a:lvl5pPr marL="1714500" lvl="4"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83" name="Google Shape;483;p91"/>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14340398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 Content 7- two column ">
  <p:cSld name="Title + Content 7- two column ">
    <p:spTree>
      <p:nvGrpSpPr>
        <p:cNvPr id="1" name="Shape 484"/>
        <p:cNvGrpSpPr/>
        <p:nvPr/>
      </p:nvGrpSpPr>
      <p:grpSpPr>
        <a:xfrm>
          <a:off x="0" y="0"/>
          <a:ext cx="0" cy="0"/>
          <a:chOff x="0" y="0"/>
          <a:chExt cx="0" cy="0"/>
        </a:xfrm>
      </p:grpSpPr>
      <p:pic>
        <p:nvPicPr>
          <p:cNvPr id="485" name="Google Shape;485;p92"/>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86" name="Google Shape;486;p92"/>
          <p:cNvSpPr txBox="1">
            <a:spLocks noGrp="1"/>
          </p:cNvSpPr>
          <p:nvPr>
            <p:ph type="title"/>
          </p:nvPr>
        </p:nvSpPr>
        <p:spPr>
          <a:xfrm>
            <a:off x="429770" y="831469"/>
            <a:ext cx="8221314" cy="1330706"/>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5E4F"/>
              </a:buClr>
              <a:buSzPts val="3100"/>
              <a:buFont typeface="Times New Roman"/>
              <a:buNone/>
              <a:defRPr sz="2325" b="1">
                <a:solidFill>
                  <a:srgbClr val="005E4F"/>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87" name="Google Shape;487;p92"/>
          <p:cNvSpPr txBox="1">
            <a:spLocks noGrp="1"/>
          </p:cNvSpPr>
          <p:nvPr>
            <p:ph type="body" idx="1"/>
          </p:nvPr>
        </p:nvSpPr>
        <p:spPr>
          <a:xfrm>
            <a:off x="429771" y="2271968"/>
            <a:ext cx="3942208" cy="381025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FFFFFF"/>
              </a:buClr>
              <a:buSzPts val="1600"/>
              <a:buFont typeface="Raleway SemiBold"/>
              <a:buNone/>
              <a:defRPr sz="1200" b="1">
                <a:solidFill>
                  <a:srgbClr val="FFFFFF"/>
                </a:solidFill>
                <a:latin typeface="Raleway SemiBold"/>
                <a:ea typeface="Raleway SemiBold"/>
                <a:cs typeface="Raleway SemiBold"/>
                <a:sym typeface="Raleway SemiBold"/>
              </a:defRPr>
            </a:lvl1pPr>
            <a:lvl2pPr marL="685800" lvl="1"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2pPr>
            <a:lvl3pPr marL="1028700" lvl="2"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3pPr>
            <a:lvl4pPr marL="1371600" lvl="3"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4pPr>
            <a:lvl5pPr marL="1714500" lvl="4"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88" name="Google Shape;488;p92"/>
          <p:cNvSpPr txBox="1">
            <a:spLocks noGrp="1"/>
          </p:cNvSpPr>
          <p:nvPr>
            <p:ph type="body" idx="2"/>
          </p:nvPr>
        </p:nvSpPr>
        <p:spPr>
          <a:xfrm>
            <a:off x="4708875" y="2271968"/>
            <a:ext cx="3942208" cy="3810251"/>
          </a:xfrm>
          <a:prstGeom prst="rect">
            <a:avLst/>
          </a:prstGeom>
          <a:noFill/>
          <a:ln>
            <a:noFill/>
          </a:ln>
        </p:spPr>
        <p:txBody>
          <a:bodyPr spcFirstLastPara="1" wrap="square" lIns="45700" tIns="45700" rIns="45700" bIns="45700" anchor="t" anchorCtr="0"/>
          <a:lstStyle>
            <a:lvl1pPr marL="342900" lvl="0" indent="-257175" algn="l">
              <a:lnSpc>
                <a:spcPct val="90000"/>
              </a:lnSpc>
              <a:spcBef>
                <a:spcPts val="750"/>
              </a:spcBef>
              <a:spcAft>
                <a:spcPts val="0"/>
              </a:spcAft>
              <a:buClr>
                <a:srgbClr val="000000"/>
              </a:buClr>
              <a:buSzPts val="1800"/>
              <a:buChar char="•"/>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89" name="Google Shape;489;p92"/>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9213691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 Content 8- yellow photo-left">
  <p:cSld name="Title + Content 8- yellow photo-left">
    <p:spTree>
      <p:nvGrpSpPr>
        <p:cNvPr id="1" name="Shape 490"/>
        <p:cNvGrpSpPr/>
        <p:nvPr/>
      </p:nvGrpSpPr>
      <p:grpSpPr>
        <a:xfrm>
          <a:off x="0" y="0"/>
          <a:ext cx="0" cy="0"/>
          <a:chOff x="0" y="0"/>
          <a:chExt cx="0" cy="0"/>
        </a:xfrm>
      </p:grpSpPr>
      <p:pic>
        <p:nvPicPr>
          <p:cNvPr id="491" name="Google Shape;491;p93"/>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92" name="Google Shape;492;p93"/>
          <p:cNvSpPr>
            <a:spLocks noGrp="1"/>
          </p:cNvSpPr>
          <p:nvPr>
            <p:ph type="pic" idx="2"/>
          </p:nvPr>
        </p:nvSpPr>
        <p:spPr>
          <a:xfrm>
            <a:off x="2" y="4"/>
            <a:ext cx="4643053" cy="6858000"/>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493" name="Google Shape;493;p93"/>
          <p:cNvSpPr txBox="1">
            <a:spLocks noGrp="1"/>
          </p:cNvSpPr>
          <p:nvPr>
            <p:ph type="title"/>
          </p:nvPr>
        </p:nvSpPr>
        <p:spPr>
          <a:xfrm>
            <a:off x="4800602" y="831473"/>
            <a:ext cx="3799703"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FFFFFF"/>
              </a:buClr>
              <a:buSzPts val="3100"/>
              <a:buFont typeface="Times New Roman"/>
              <a:buNone/>
              <a:defRPr sz="2325" b="1">
                <a:solidFill>
                  <a:srgbClr val="FFFFFF"/>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94" name="Google Shape;494;p93"/>
          <p:cNvSpPr txBox="1">
            <a:spLocks noGrp="1"/>
          </p:cNvSpPr>
          <p:nvPr>
            <p:ph type="body" idx="1"/>
          </p:nvPr>
        </p:nvSpPr>
        <p:spPr>
          <a:xfrm>
            <a:off x="4800602" y="2291969"/>
            <a:ext cx="3799703"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262626"/>
              </a:buClr>
              <a:buSzPts val="1600"/>
              <a:buFont typeface="Century Gothic"/>
              <a:buNone/>
              <a:defRPr sz="1200">
                <a:solidFill>
                  <a:srgbClr val="262626"/>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262626"/>
              </a:buClr>
              <a:buSzPts val="1600"/>
              <a:buFont typeface="Century Gothic"/>
              <a:buChar char="•"/>
              <a:defRPr sz="1200">
                <a:solidFill>
                  <a:srgbClr val="262626"/>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262626"/>
              </a:buClr>
              <a:buSzPts val="1600"/>
              <a:buFont typeface="Century Gothic"/>
              <a:buChar char="•"/>
              <a:defRPr sz="1200">
                <a:solidFill>
                  <a:srgbClr val="262626"/>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262626"/>
              </a:buClr>
              <a:buSzPts val="1600"/>
              <a:buFont typeface="Century Gothic"/>
              <a:buChar char="•"/>
              <a:defRPr sz="1200">
                <a:solidFill>
                  <a:srgbClr val="262626"/>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262626"/>
              </a:buClr>
              <a:buSzPts val="1600"/>
              <a:buFont typeface="Century Gothic"/>
              <a:buChar char="•"/>
              <a:defRPr sz="1200">
                <a:solidFill>
                  <a:srgbClr val="262626"/>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95" name="Google Shape;495;p93"/>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87913583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 Content 8- lt green photo left">
  <p:cSld name="Title + Content 8- lt green photo left">
    <p:spTree>
      <p:nvGrpSpPr>
        <p:cNvPr id="1" name="Shape 496"/>
        <p:cNvGrpSpPr/>
        <p:nvPr/>
      </p:nvGrpSpPr>
      <p:grpSpPr>
        <a:xfrm>
          <a:off x="0" y="0"/>
          <a:ext cx="0" cy="0"/>
          <a:chOff x="0" y="0"/>
          <a:chExt cx="0" cy="0"/>
        </a:xfrm>
      </p:grpSpPr>
      <p:pic>
        <p:nvPicPr>
          <p:cNvPr id="497" name="Google Shape;497;p94"/>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98" name="Google Shape;498;p94"/>
          <p:cNvSpPr>
            <a:spLocks noGrp="1"/>
          </p:cNvSpPr>
          <p:nvPr>
            <p:ph type="pic" idx="2"/>
          </p:nvPr>
        </p:nvSpPr>
        <p:spPr>
          <a:xfrm>
            <a:off x="2" y="4"/>
            <a:ext cx="4643053" cy="6858000"/>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499" name="Google Shape;499;p94"/>
          <p:cNvSpPr txBox="1">
            <a:spLocks noGrp="1"/>
          </p:cNvSpPr>
          <p:nvPr>
            <p:ph type="title"/>
          </p:nvPr>
        </p:nvSpPr>
        <p:spPr>
          <a:xfrm>
            <a:off x="4800602" y="831473"/>
            <a:ext cx="3515869"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FFFFFF"/>
              </a:buClr>
              <a:buSzPts val="3100"/>
              <a:buFont typeface="Times New Roman"/>
              <a:buNone/>
              <a:defRPr sz="2325" b="1">
                <a:solidFill>
                  <a:srgbClr val="FFFFFF"/>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500" name="Google Shape;500;p94"/>
          <p:cNvSpPr txBox="1">
            <a:spLocks noGrp="1"/>
          </p:cNvSpPr>
          <p:nvPr>
            <p:ph type="body" idx="1"/>
          </p:nvPr>
        </p:nvSpPr>
        <p:spPr>
          <a:xfrm>
            <a:off x="4800602" y="2291969"/>
            <a:ext cx="3515869"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501" name="Google Shape;501;p94"/>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96383512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 Content 8- mid blue photo left">
  <p:cSld name="Title + Content 8- mid blue photo left">
    <p:spTree>
      <p:nvGrpSpPr>
        <p:cNvPr id="1" name="Shape 502"/>
        <p:cNvGrpSpPr/>
        <p:nvPr/>
      </p:nvGrpSpPr>
      <p:grpSpPr>
        <a:xfrm>
          <a:off x="0" y="0"/>
          <a:ext cx="0" cy="0"/>
          <a:chOff x="0" y="0"/>
          <a:chExt cx="0" cy="0"/>
        </a:xfrm>
      </p:grpSpPr>
      <p:pic>
        <p:nvPicPr>
          <p:cNvPr id="503" name="Google Shape;503;p95"/>
          <p:cNvPicPr preferRelativeResize="0"/>
          <p:nvPr/>
        </p:nvPicPr>
        <p:blipFill rotWithShape="1">
          <a:blip r:embed="rId2">
            <a:alphaModFix/>
          </a:blip>
          <a:srcRect/>
          <a:stretch/>
        </p:blipFill>
        <p:spPr>
          <a:xfrm>
            <a:off x="0" y="3"/>
            <a:ext cx="9144000" cy="6858001"/>
          </a:xfrm>
          <a:prstGeom prst="rect">
            <a:avLst/>
          </a:prstGeom>
          <a:noFill/>
          <a:ln>
            <a:noFill/>
          </a:ln>
        </p:spPr>
      </p:pic>
      <p:sp>
        <p:nvSpPr>
          <p:cNvPr id="504" name="Google Shape;504;p95"/>
          <p:cNvSpPr>
            <a:spLocks noGrp="1"/>
          </p:cNvSpPr>
          <p:nvPr>
            <p:ph type="pic" idx="2"/>
          </p:nvPr>
        </p:nvSpPr>
        <p:spPr>
          <a:xfrm>
            <a:off x="2" y="4"/>
            <a:ext cx="4643053" cy="6858000"/>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505" name="Google Shape;505;p95"/>
          <p:cNvSpPr txBox="1">
            <a:spLocks noGrp="1"/>
          </p:cNvSpPr>
          <p:nvPr>
            <p:ph type="title"/>
          </p:nvPr>
        </p:nvSpPr>
        <p:spPr>
          <a:xfrm>
            <a:off x="4800601" y="831473"/>
            <a:ext cx="3929450"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FFFFFF"/>
              </a:buClr>
              <a:buSzPts val="3100"/>
              <a:buFont typeface="Times New Roman"/>
              <a:buNone/>
              <a:defRPr sz="2325" b="1">
                <a:solidFill>
                  <a:srgbClr val="FFFFFF"/>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506" name="Google Shape;506;p95"/>
          <p:cNvSpPr txBox="1">
            <a:spLocks noGrp="1"/>
          </p:cNvSpPr>
          <p:nvPr>
            <p:ph type="body" idx="1"/>
          </p:nvPr>
        </p:nvSpPr>
        <p:spPr>
          <a:xfrm>
            <a:off x="4800599" y="2291969"/>
            <a:ext cx="392945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507" name="Google Shape;507;p95"/>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51645052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508"/>
        <p:cNvGrpSpPr/>
        <p:nvPr/>
      </p:nvGrpSpPr>
      <p:grpSpPr>
        <a:xfrm>
          <a:off x="0" y="0"/>
          <a:ext cx="0" cy="0"/>
          <a:chOff x="0" y="0"/>
          <a:chExt cx="0" cy="0"/>
        </a:xfrm>
      </p:grpSpPr>
      <p:sp>
        <p:nvSpPr>
          <p:cNvPr id="509" name="Google Shape;509;p96"/>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510" name="Google Shape;510;p96"/>
          <p:cNvSpPr txBox="1">
            <a:spLocks noGrp="1"/>
          </p:cNvSpPr>
          <p:nvPr>
            <p:ph type="body" idx="1"/>
          </p:nvPr>
        </p:nvSpPr>
        <p:spPr>
          <a:xfrm>
            <a:off x="429770" y="2291969"/>
            <a:ext cx="788670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511" name="Google Shape;511;p96"/>
          <p:cNvSpPr txBox="1">
            <a:spLocks noGrp="1"/>
          </p:cNvSpPr>
          <p:nvPr>
            <p:ph type="sldNum" idx="12"/>
          </p:nvPr>
        </p:nvSpPr>
        <p:spPr>
          <a:xfrm>
            <a:off x="1" y="0"/>
            <a:ext cx="272804" cy="369332"/>
          </a:xfrm>
          <a:prstGeom prst="rect">
            <a:avLst/>
          </a:prstGeom>
          <a:noFill/>
          <a:ln>
            <a:noFill/>
          </a:ln>
        </p:spPr>
        <p:txBody>
          <a:bodyPr spcFirstLastPara="1" wrap="square" lIns="45700" tIns="45700" rIns="45700" bIns="45700" anchor="t" anchorCtr="0">
            <a:noAutofit/>
          </a:bodyPr>
          <a:lstStyle>
            <a:lvl1pPr marL="0" lvl="0" indent="0" algn="l">
              <a:lnSpc>
                <a:spcPct val="100000"/>
              </a:lnSpc>
              <a:spcBef>
                <a:spcPts val="0"/>
              </a:spcBef>
              <a:spcAft>
                <a:spcPts val="0"/>
              </a:spcAft>
              <a:buClr>
                <a:srgbClr val="000000"/>
              </a:buClr>
              <a:buSzPts val="1800"/>
              <a:buFont typeface="Calibri"/>
              <a:buNone/>
              <a:defRPr sz="1350">
                <a:solidFill>
                  <a:srgbClr val="000000"/>
                </a:solidFill>
              </a:defRPr>
            </a:lvl1pPr>
            <a:lvl2pPr marL="0" lvl="1" indent="0" algn="l">
              <a:lnSpc>
                <a:spcPct val="100000"/>
              </a:lnSpc>
              <a:spcBef>
                <a:spcPts val="0"/>
              </a:spcBef>
              <a:spcAft>
                <a:spcPts val="0"/>
              </a:spcAft>
              <a:buClr>
                <a:srgbClr val="000000"/>
              </a:buClr>
              <a:buSzPts val="1800"/>
              <a:buFont typeface="Calibri"/>
              <a:buNone/>
              <a:defRPr sz="1350">
                <a:solidFill>
                  <a:srgbClr val="000000"/>
                </a:solidFill>
              </a:defRPr>
            </a:lvl2pPr>
            <a:lvl3pPr marL="0" lvl="2" indent="0" algn="l">
              <a:lnSpc>
                <a:spcPct val="100000"/>
              </a:lnSpc>
              <a:spcBef>
                <a:spcPts val="0"/>
              </a:spcBef>
              <a:spcAft>
                <a:spcPts val="0"/>
              </a:spcAft>
              <a:buClr>
                <a:srgbClr val="000000"/>
              </a:buClr>
              <a:buSzPts val="1800"/>
              <a:buFont typeface="Calibri"/>
              <a:buNone/>
              <a:defRPr sz="1350">
                <a:solidFill>
                  <a:srgbClr val="000000"/>
                </a:solidFill>
              </a:defRPr>
            </a:lvl3pPr>
            <a:lvl4pPr marL="0" lvl="3" indent="0" algn="l">
              <a:lnSpc>
                <a:spcPct val="100000"/>
              </a:lnSpc>
              <a:spcBef>
                <a:spcPts val="0"/>
              </a:spcBef>
              <a:spcAft>
                <a:spcPts val="0"/>
              </a:spcAft>
              <a:buClr>
                <a:srgbClr val="000000"/>
              </a:buClr>
              <a:buSzPts val="1800"/>
              <a:buFont typeface="Calibri"/>
              <a:buNone/>
              <a:defRPr sz="1350">
                <a:solidFill>
                  <a:srgbClr val="000000"/>
                </a:solidFill>
              </a:defRPr>
            </a:lvl4pPr>
            <a:lvl5pPr marL="0" lvl="4" indent="0" algn="l">
              <a:lnSpc>
                <a:spcPct val="100000"/>
              </a:lnSpc>
              <a:spcBef>
                <a:spcPts val="0"/>
              </a:spcBef>
              <a:spcAft>
                <a:spcPts val="0"/>
              </a:spcAft>
              <a:buClr>
                <a:srgbClr val="000000"/>
              </a:buClr>
              <a:buSzPts val="1800"/>
              <a:buFont typeface="Calibri"/>
              <a:buNone/>
              <a:defRPr sz="1350">
                <a:solidFill>
                  <a:srgbClr val="000000"/>
                </a:solidFill>
              </a:defRPr>
            </a:lvl5pPr>
            <a:lvl6pPr marL="0" lvl="5" indent="0" algn="l">
              <a:lnSpc>
                <a:spcPct val="100000"/>
              </a:lnSpc>
              <a:spcBef>
                <a:spcPts val="0"/>
              </a:spcBef>
              <a:spcAft>
                <a:spcPts val="0"/>
              </a:spcAft>
              <a:buClr>
                <a:srgbClr val="000000"/>
              </a:buClr>
              <a:buSzPts val="1800"/>
              <a:buFont typeface="Calibri"/>
              <a:buNone/>
              <a:defRPr sz="1350">
                <a:solidFill>
                  <a:srgbClr val="000000"/>
                </a:solidFill>
              </a:defRPr>
            </a:lvl6pPr>
            <a:lvl7pPr marL="0" lvl="6" indent="0" algn="l">
              <a:lnSpc>
                <a:spcPct val="100000"/>
              </a:lnSpc>
              <a:spcBef>
                <a:spcPts val="0"/>
              </a:spcBef>
              <a:spcAft>
                <a:spcPts val="0"/>
              </a:spcAft>
              <a:buClr>
                <a:srgbClr val="000000"/>
              </a:buClr>
              <a:buSzPts val="1800"/>
              <a:buFont typeface="Calibri"/>
              <a:buNone/>
              <a:defRPr sz="1350">
                <a:solidFill>
                  <a:srgbClr val="000000"/>
                </a:solidFill>
              </a:defRPr>
            </a:lvl7pPr>
            <a:lvl8pPr marL="0" lvl="7" indent="0" algn="l">
              <a:lnSpc>
                <a:spcPct val="100000"/>
              </a:lnSpc>
              <a:spcBef>
                <a:spcPts val="0"/>
              </a:spcBef>
              <a:spcAft>
                <a:spcPts val="0"/>
              </a:spcAft>
              <a:buClr>
                <a:srgbClr val="000000"/>
              </a:buClr>
              <a:buSzPts val="1800"/>
              <a:buFont typeface="Calibri"/>
              <a:buNone/>
              <a:defRPr sz="1350">
                <a:solidFill>
                  <a:srgbClr val="000000"/>
                </a:solidFill>
              </a:defRPr>
            </a:lvl8pPr>
            <a:lvl9pPr marL="0" lvl="8" indent="0" algn="l">
              <a:lnSpc>
                <a:spcPct val="100000"/>
              </a:lnSpc>
              <a:spcBef>
                <a:spcPts val="0"/>
              </a:spcBef>
              <a:spcAft>
                <a:spcPts val="0"/>
              </a:spcAft>
              <a:buClr>
                <a:srgbClr val="000000"/>
              </a:buClr>
              <a:buSzPts val="1800"/>
              <a:buFont typeface="Calibri"/>
              <a:buNone/>
              <a:defRPr sz="1350">
                <a:solidFill>
                  <a:srgbClr val="000000"/>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5220697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06405" indent="0" algn="ctr">
              <a:buNone/>
              <a:defRPr>
                <a:solidFill>
                  <a:schemeClr val="tx1">
                    <a:tint val="75000"/>
                  </a:schemeClr>
                </a:solidFill>
              </a:defRPr>
            </a:lvl2pPr>
            <a:lvl3pPr marL="812810" indent="0" algn="ctr">
              <a:buNone/>
              <a:defRPr>
                <a:solidFill>
                  <a:schemeClr val="tx1">
                    <a:tint val="75000"/>
                  </a:schemeClr>
                </a:solidFill>
              </a:defRPr>
            </a:lvl3pPr>
            <a:lvl4pPr marL="1219215" indent="0" algn="ctr">
              <a:buNone/>
              <a:defRPr>
                <a:solidFill>
                  <a:schemeClr val="tx1">
                    <a:tint val="75000"/>
                  </a:schemeClr>
                </a:solidFill>
              </a:defRPr>
            </a:lvl4pPr>
            <a:lvl5pPr marL="1625620" indent="0" algn="ctr">
              <a:buNone/>
              <a:defRPr>
                <a:solidFill>
                  <a:schemeClr val="tx1">
                    <a:tint val="75000"/>
                  </a:schemeClr>
                </a:solidFill>
              </a:defRPr>
            </a:lvl5pPr>
            <a:lvl6pPr marL="2032025" indent="0" algn="ctr">
              <a:buNone/>
              <a:defRPr>
                <a:solidFill>
                  <a:schemeClr val="tx1">
                    <a:tint val="75000"/>
                  </a:schemeClr>
                </a:solidFill>
              </a:defRPr>
            </a:lvl6pPr>
            <a:lvl7pPr marL="2438430" indent="0" algn="ctr">
              <a:buNone/>
              <a:defRPr>
                <a:solidFill>
                  <a:schemeClr val="tx1">
                    <a:tint val="75000"/>
                  </a:schemeClr>
                </a:solidFill>
              </a:defRPr>
            </a:lvl7pPr>
            <a:lvl8pPr marL="2844836" indent="0" algn="ctr">
              <a:buNone/>
              <a:defRPr>
                <a:solidFill>
                  <a:schemeClr val="tx1">
                    <a:tint val="75000"/>
                  </a:schemeClr>
                </a:solidFill>
              </a:defRPr>
            </a:lvl8pPr>
            <a:lvl9pPr marL="325124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smtClean="0">
                <a:latin typeface="Times New Roman" pitchFamily="18" charset="0"/>
              </a:defRPr>
            </a:lvl1pPr>
          </a:lstStyle>
          <a:p>
            <a:pPr>
              <a:defRPr/>
            </a:pPr>
            <a:fld id="{44B02897-8705-4847-928C-0AB39AC947BC}" type="datetimeFigureOut">
              <a:rPr lang="en-US" altLang="en-US"/>
              <a:pPr>
                <a:defRPr/>
              </a:pPr>
              <a:t>9/14/2020</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imes New Roman" pitchFamily="18" charset="0"/>
              </a:defRPr>
            </a:lvl1pPr>
          </a:lstStyle>
          <a:p>
            <a:pPr>
              <a:defRPr/>
            </a:pPr>
            <a:fld id="{AC58721A-8B20-40A6-BF58-DC32E39B7953}" type="slidenum">
              <a:rPr lang="en-US" altLang="en-US"/>
              <a:pPr>
                <a:defRPr/>
              </a:pPr>
              <a:t>‹#›</a:t>
            </a:fld>
            <a:endParaRPr lang="en-US" altLang="en-US"/>
          </a:p>
        </p:txBody>
      </p:sp>
    </p:spTree>
    <p:extLst>
      <p:ext uri="{BB962C8B-B14F-4D97-AF65-F5344CB8AC3E}">
        <p14:creationId xmlns:p14="http://schemas.microsoft.com/office/powerpoint/2010/main" val="399055379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Times New Roman" pitchFamily="18" charset="0"/>
              </a:defRPr>
            </a:lvl1pPr>
          </a:lstStyle>
          <a:p>
            <a:pPr>
              <a:defRPr/>
            </a:pPr>
            <a:fld id="{E8C71EE3-75B3-4F78-9287-862502D3BFB2}" type="datetimeFigureOut">
              <a:rPr lang="en-US" altLang="en-US"/>
              <a:pPr>
                <a:defRPr/>
              </a:pPr>
              <a:t>9/14/2020</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imes New Roman" pitchFamily="18" charset="0"/>
              </a:defRPr>
            </a:lvl1pPr>
          </a:lstStyle>
          <a:p>
            <a:pPr>
              <a:defRPr/>
            </a:pPr>
            <a:fld id="{1195B561-7253-4B7F-AC4E-7D0674D67B4B}" type="slidenum">
              <a:rPr lang="en-US" altLang="en-US"/>
              <a:pPr>
                <a:defRPr/>
              </a:pPr>
              <a:t>‹#›</a:t>
            </a:fld>
            <a:endParaRPr lang="en-US" altLang="en-US"/>
          </a:p>
        </p:txBody>
      </p:sp>
    </p:spTree>
    <p:extLst>
      <p:ext uri="{BB962C8B-B14F-4D97-AF65-F5344CB8AC3E}">
        <p14:creationId xmlns:p14="http://schemas.microsoft.com/office/powerpoint/2010/main" val="338818014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6"/>
            <a:ext cx="7772400" cy="1362075"/>
          </a:xfrm>
        </p:spPr>
        <p:txBody>
          <a:bodyPr anchor="t"/>
          <a:lstStyle>
            <a:lvl1pPr algn="l">
              <a:defRPr sz="3556"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778">
                <a:solidFill>
                  <a:schemeClr val="tx1">
                    <a:tint val="75000"/>
                  </a:schemeClr>
                </a:solidFill>
              </a:defRPr>
            </a:lvl1pPr>
            <a:lvl2pPr marL="406405" indent="0">
              <a:buNone/>
              <a:defRPr sz="1600">
                <a:solidFill>
                  <a:schemeClr val="tx1">
                    <a:tint val="75000"/>
                  </a:schemeClr>
                </a:solidFill>
              </a:defRPr>
            </a:lvl2pPr>
            <a:lvl3pPr marL="812810" indent="0">
              <a:buNone/>
              <a:defRPr sz="1422">
                <a:solidFill>
                  <a:schemeClr val="tx1">
                    <a:tint val="75000"/>
                  </a:schemeClr>
                </a:solidFill>
              </a:defRPr>
            </a:lvl3pPr>
            <a:lvl4pPr marL="1219215" indent="0">
              <a:buNone/>
              <a:defRPr sz="1244">
                <a:solidFill>
                  <a:schemeClr val="tx1">
                    <a:tint val="75000"/>
                  </a:schemeClr>
                </a:solidFill>
              </a:defRPr>
            </a:lvl4pPr>
            <a:lvl5pPr marL="1625620" indent="0">
              <a:buNone/>
              <a:defRPr sz="1244">
                <a:solidFill>
                  <a:schemeClr val="tx1">
                    <a:tint val="75000"/>
                  </a:schemeClr>
                </a:solidFill>
              </a:defRPr>
            </a:lvl5pPr>
            <a:lvl6pPr marL="2032025" indent="0">
              <a:buNone/>
              <a:defRPr sz="1244">
                <a:solidFill>
                  <a:schemeClr val="tx1">
                    <a:tint val="75000"/>
                  </a:schemeClr>
                </a:solidFill>
              </a:defRPr>
            </a:lvl6pPr>
            <a:lvl7pPr marL="2438430" indent="0">
              <a:buNone/>
              <a:defRPr sz="1244">
                <a:solidFill>
                  <a:schemeClr val="tx1">
                    <a:tint val="75000"/>
                  </a:schemeClr>
                </a:solidFill>
              </a:defRPr>
            </a:lvl7pPr>
            <a:lvl8pPr marL="2844836" indent="0">
              <a:buNone/>
              <a:defRPr sz="1244">
                <a:solidFill>
                  <a:schemeClr val="tx1">
                    <a:tint val="75000"/>
                  </a:schemeClr>
                </a:solidFill>
              </a:defRPr>
            </a:lvl8pPr>
            <a:lvl9pPr marL="3251241" indent="0">
              <a:buNone/>
              <a:defRPr sz="1244">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atin typeface="Times New Roman" pitchFamily="18" charset="0"/>
              </a:defRPr>
            </a:lvl1pPr>
          </a:lstStyle>
          <a:p>
            <a:pPr>
              <a:defRPr/>
            </a:pPr>
            <a:fld id="{54CDA36A-B446-40B6-83B3-A362610F2691}" type="datetimeFigureOut">
              <a:rPr lang="en-US" altLang="en-US"/>
              <a:pPr>
                <a:defRPr/>
              </a:pPr>
              <a:t>9/14/2020</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imes New Roman" pitchFamily="18" charset="0"/>
              </a:defRPr>
            </a:lvl1pPr>
          </a:lstStyle>
          <a:p>
            <a:pPr>
              <a:defRPr/>
            </a:pPr>
            <a:fld id="{75E44BD8-49B8-4E39-9236-17AE62CEA84B}" type="slidenum">
              <a:rPr lang="en-US" altLang="en-US"/>
              <a:pPr>
                <a:defRPr/>
              </a:pPr>
              <a:t>‹#›</a:t>
            </a:fld>
            <a:endParaRPr lang="en-US" altLang="en-US"/>
          </a:p>
        </p:txBody>
      </p:sp>
    </p:spTree>
    <p:extLst>
      <p:ext uri="{BB962C8B-B14F-4D97-AF65-F5344CB8AC3E}">
        <p14:creationId xmlns:p14="http://schemas.microsoft.com/office/powerpoint/2010/main" val="4083137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495102-66B0-5843-94E1-0BDC3814AAC7}" type="datetimeFigureOut">
              <a:rPr lang="en-US" smtClean="0">
                <a:solidFill>
                  <a:prstClr val="black">
                    <a:tint val="75000"/>
                  </a:prstClr>
                </a:solidFill>
              </a:rPr>
              <a:pPr/>
              <a:t>9/14/2020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ECA093-2410-0048-9DDC-2355C61FF5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8979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smtClean="0">
                <a:latin typeface="Times New Roman" pitchFamily="18" charset="0"/>
              </a:defRPr>
            </a:lvl1pPr>
          </a:lstStyle>
          <a:p>
            <a:pPr>
              <a:defRPr/>
            </a:pPr>
            <a:fld id="{7FF2FAA8-9AF8-42F3-BDD2-F7061450FD0C}" type="datetimeFigureOut">
              <a:rPr lang="en-US" altLang="en-US"/>
              <a:pPr>
                <a:defRPr/>
              </a:pPr>
              <a:t>9/14/2020</a:t>
            </a:fld>
            <a:endParaRPr lang="en-US" alt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Times New Roman" pitchFamily="18" charset="0"/>
              </a:defRPr>
            </a:lvl1pPr>
          </a:lstStyle>
          <a:p>
            <a:pPr>
              <a:defRPr/>
            </a:pPr>
            <a:fld id="{898AA106-1858-414D-AB60-CC3FE9740D03}" type="slidenum">
              <a:rPr lang="en-US" altLang="en-US"/>
              <a:pPr>
                <a:defRPr/>
              </a:pPr>
              <a:t>‹#›</a:t>
            </a:fld>
            <a:endParaRPr lang="en-US" altLang="en-US"/>
          </a:p>
        </p:txBody>
      </p:sp>
    </p:spTree>
    <p:extLst>
      <p:ext uri="{BB962C8B-B14F-4D97-AF65-F5344CB8AC3E}">
        <p14:creationId xmlns:p14="http://schemas.microsoft.com/office/powerpoint/2010/main" val="74029381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8" y="1535113"/>
            <a:ext cx="4041775"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smtClean="0"/>
              <a:t>Click to edit Master text styles</a:t>
            </a:r>
          </a:p>
        </p:txBody>
      </p:sp>
      <p:sp>
        <p:nvSpPr>
          <p:cNvPr id="6" name="Content Placeholder 5"/>
          <p:cNvSpPr>
            <a:spLocks noGrp="1"/>
          </p:cNvSpPr>
          <p:nvPr>
            <p:ph sz="quarter" idx="4"/>
          </p:nvPr>
        </p:nvSpPr>
        <p:spPr>
          <a:xfrm>
            <a:off x="4645038" y="2174875"/>
            <a:ext cx="4041775"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smtClean="0">
                <a:latin typeface="Times New Roman" pitchFamily="18" charset="0"/>
              </a:defRPr>
            </a:lvl1pPr>
          </a:lstStyle>
          <a:p>
            <a:pPr>
              <a:defRPr/>
            </a:pPr>
            <a:fld id="{1C39CED6-18A2-4B55-925E-09A43074F22A}" type="datetimeFigureOut">
              <a:rPr lang="en-US" altLang="en-US"/>
              <a:pPr>
                <a:defRPr/>
              </a:pPr>
              <a:t>9/14/2020</a:t>
            </a:fld>
            <a:endParaRPr lang="en-US" alt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atin typeface="Times New Roman" pitchFamily="18" charset="0"/>
              </a:defRPr>
            </a:lvl1pPr>
          </a:lstStyle>
          <a:p>
            <a:pPr>
              <a:defRPr/>
            </a:pPr>
            <a:fld id="{E558AFB6-BC7C-4892-B7D4-37E084956567}" type="slidenum">
              <a:rPr lang="en-US" altLang="en-US"/>
              <a:pPr>
                <a:defRPr/>
              </a:pPr>
              <a:t>‹#›</a:t>
            </a:fld>
            <a:endParaRPr lang="en-US" altLang="en-US"/>
          </a:p>
        </p:txBody>
      </p:sp>
    </p:spTree>
    <p:extLst>
      <p:ext uri="{BB962C8B-B14F-4D97-AF65-F5344CB8AC3E}">
        <p14:creationId xmlns:p14="http://schemas.microsoft.com/office/powerpoint/2010/main" val="282442762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mtClean="0">
                <a:latin typeface="Times New Roman" pitchFamily="18" charset="0"/>
              </a:defRPr>
            </a:lvl1pPr>
          </a:lstStyle>
          <a:p>
            <a:pPr>
              <a:defRPr/>
            </a:pPr>
            <a:fld id="{25F56A56-57DC-43BB-AF6D-0461E0039411}" type="datetimeFigureOut">
              <a:rPr lang="en-US" altLang="en-US"/>
              <a:pPr>
                <a:defRPr/>
              </a:pPr>
              <a:t>9/14/2020</a:t>
            </a:fld>
            <a:endParaRPr lang="en-US" alt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Times New Roman" pitchFamily="18" charset="0"/>
              </a:defRPr>
            </a:lvl1pPr>
          </a:lstStyle>
          <a:p>
            <a:pPr>
              <a:defRPr/>
            </a:pPr>
            <a:fld id="{C3632C1E-468B-413E-BAA1-1A8CD239CB3A}" type="slidenum">
              <a:rPr lang="en-US" altLang="en-US"/>
              <a:pPr>
                <a:defRPr/>
              </a:pPr>
              <a:t>‹#›</a:t>
            </a:fld>
            <a:endParaRPr lang="en-US" altLang="en-US"/>
          </a:p>
        </p:txBody>
      </p:sp>
    </p:spTree>
    <p:extLst>
      <p:ext uri="{BB962C8B-B14F-4D97-AF65-F5344CB8AC3E}">
        <p14:creationId xmlns:p14="http://schemas.microsoft.com/office/powerpoint/2010/main" val="209045826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atin typeface="Times New Roman" pitchFamily="18" charset="0"/>
              </a:defRPr>
            </a:lvl1pPr>
          </a:lstStyle>
          <a:p>
            <a:pPr>
              <a:defRPr/>
            </a:pPr>
            <a:fld id="{58E652BC-6765-4FEE-B0B9-17790A35C53B}" type="datetimeFigureOut">
              <a:rPr lang="en-US" altLang="en-US"/>
              <a:pPr>
                <a:defRPr/>
              </a:pPr>
              <a:t>9/14/2020</a:t>
            </a:fld>
            <a:endParaRPr lang="en-US" alt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atin typeface="Times New Roman" pitchFamily="18" charset="0"/>
              </a:defRPr>
            </a:lvl1pPr>
          </a:lstStyle>
          <a:p>
            <a:pPr>
              <a:defRPr/>
            </a:pPr>
            <a:fld id="{86DC7ADD-324C-468C-840C-94A82AFAB50D}" type="slidenum">
              <a:rPr lang="en-US" altLang="en-US"/>
              <a:pPr>
                <a:defRPr/>
              </a:pPr>
              <a:t>‹#›</a:t>
            </a:fld>
            <a:endParaRPr lang="en-US" altLang="en-US"/>
          </a:p>
        </p:txBody>
      </p:sp>
    </p:spTree>
    <p:extLst>
      <p:ext uri="{BB962C8B-B14F-4D97-AF65-F5344CB8AC3E}">
        <p14:creationId xmlns:p14="http://schemas.microsoft.com/office/powerpoint/2010/main" val="393683655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1778"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3"/>
            <a:ext cx="3008313"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atin typeface="Times New Roman" pitchFamily="18" charset="0"/>
              </a:defRPr>
            </a:lvl1pPr>
          </a:lstStyle>
          <a:p>
            <a:pPr>
              <a:defRPr/>
            </a:pPr>
            <a:fld id="{D6FD41C9-33C0-4820-AD3C-04F1689EC817}" type="datetimeFigureOut">
              <a:rPr lang="en-US" altLang="en-US"/>
              <a:pPr>
                <a:defRPr/>
              </a:pPr>
              <a:t>9/14/2020</a:t>
            </a:fld>
            <a:endParaRPr lang="en-US" alt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Times New Roman" pitchFamily="18" charset="0"/>
              </a:defRPr>
            </a:lvl1pPr>
          </a:lstStyle>
          <a:p>
            <a:pPr>
              <a:defRPr/>
            </a:pPr>
            <a:fld id="{7E320075-B27B-484C-82EC-7752EC2597F0}" type="slidenum">
              <a:rPr lang="en-US" altLang="en-US"/>
              <a:pPr>
                <a:defRPr/>
              </a:pPr>
              <a:t>‹#›</a:t>
            </a:fld>
            <a:endParaRPr lang="en-US" altLang="en-US"/>
          </a:p>
        </p:txBody>
      </p:sp>
    </p:spTree>
    <p:extLst>
      <p:ext uri="{BB962C8B-B14F-4D97-AF65-F5344CB8AC3E}">
        <p14:creationId xmlns:p14="http://schemas.microsoft.com/office/powerpoint/2010/main" val="185577145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778"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atin typeface="Times New Roman" pitchFamily="18" charset="0"/>
              </a:defRPr>
            </a:lvl1pPr>
          </a:lstStyle>
          <a:p>
            <a:pPr>
              <a:defRPr/>
            </a:pPr>
            <a:fld id="{277097D3-95C0-41DB-85A7-CBF866CBF983}" type="datetimeFigureOut">
              <a:rPr lang="en-US" altLang="en-US"/>
              <a:pPr>
                <a:defRPr/>
              </a:pPr>
              <a:t>9/14/2020</a:t>
            </a:fld>
            <a:endParaRPr lang="en-US" alt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Times New Roman" pitchFamily="18" charset="0"/>
              </a:defRPr>
            </a:lvl1pPr>
          </a:lstStyle>
          <a:p>
            <a:pPr>
              <a:defRPr/>
            </a:pPr>
            <a:fld id="{A16A2BED-6BCF-4018-A234-D4B10CCFFA43}" type="slidenum">
              <a:rPr lang="en-US" altLang="en-US"/>
              <a:pPr>
                <a:defRPr/>
              </a:pPr>
              <a:t>‹#›</a:t>
            </a:fld>
            <a:endParaRPr lang="en-US" altLang="en-US"/>
          </a:p>
        </p:txBody>
      </p:sp>
    </p:spTree>
    <p:extLst>
      <p:ext uri="{BB962C8B-B14F-4D97-AF65-F5344CB8AC3E}">
        <p14:creationId xmlns:p14="http://schemas.microsoft.com/office/powerpoint/2010/main" val="358499962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Times New Roman" pitchFamily="18" charset="0"/>
              </a:defRPr>
            </a:lvl1pPr>
          </a:lstStyle>
          <a:p>
            <a:pPr>
              <a:defRPr/>
            </a:pPr>
            <a:fld id="{57481BF4-5C01-45DF-9B47-EBE99FC4DB4E}" type="datetimeFigureOut">
              <a:rPr lang="en-US" altLang="en-US"/>
              <a:pPr>
                <a:defRPr/>
              </a:pPr>
              <a:t>9/14/2020</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imes New Roman" pitchFamily="18" charset="0"/>
              </a:defRPr>
            </a:lvl1pPr>
          </a:lstStyle>
          <a:p>
            <a:pPr>
              <a:defRPr/>
            </a:pPr>
            <a:fld id="{D996A077-0A71-4F56-8207-F44683A1572E}" type="slidenum">
              <a:rPr lang="en-US" altLang="en-US"/>
              <a:pPr>
                <a:defRPr/>
              </a:pPr>
              <a:t>‹#›</a:t>
            </a:fld>
            <a:endParaRPr lang="en-US" altLang="en-US"/>
          </a:p>
        </p:txBody>
      </p:sp>
    </p:spTree>
    <p:extLst>
      <p:ext uri="{BB962C8B-B14F-4D97-AF65-F5344CB8AC3E}">
        <p14:creationId xmlns:p14="http://schemas.microsoft.com/office/powerpoint/2010/main" val="188409241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Times New Roman" pitchFamily="18" charset="0"/>
              </a:defRPr>
            </a:lvl1pPr>
          </a:lstStyle>
          <a:p>
            <a:pPr>
              <a:defRPr/>
            </a:pPr>
            <a:fld id="{852EE882-BA80-43CD-B48D-8A126B403BFF}" type="datetimeFigureOut">
              <a:rPr lang="en-US" altLang="en-US"/>
              <a:pPr>
                <a:defRPr/>
              </a:pPr>
              <a:t>9/14/2020</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imes New Roman" pitchFamily="18" charset="0"/>
              </a:defRPr>
            </a:lvl1pPr>
          </a:lstStyle>
          <a:p>
            <a:pPr>
              <a:defRPr/>
            </a:pPr>
            <a:fld id="{0CFDB958-C7D3-4FF6-8C59-B685E4AAD491}" type="slidenum">
              <a:rPr lang="en-US" altLang="en-US"/>
              <a:pPr>
                <a:defRPr/>
              </a:pPr>
              <a:t>‹#›</a:t>
            </a:fld>
            <a:endParaRPr lang="en-US" altLang="en-US"/>
          </a:p>
        </p:txBody>
      </p:sp>
    </p:spTree>
    <p:extLst>
      <p:ext uri="{BB962C8B-B14F-4D97-AF65-F5344CB8AC3E}">
        <p14:creationId xmlns:p14="http://schemas.microsoft.com/office/powerpoint/2010/main" val="65950750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8"/>
        <p:cNvGrpSpPr/>
        <p:nvPr/>
      </p:nvGrpSpPr>
      <p:grpSpPr>
        <a:xfrm>
          <a:off x="0" y="0"/>
          <a:ext cx="0" cy="0"/>
          <a:chOff x="0" y="0"/>
          <a:chExt cx="0" cy="0"/>
        </a:xfrm>
      </p:grpSpPr>
      <p:sp>
        <p:nvSpPr>
          <p:cNvPr id="519" name="Google Shape;519;p98"/>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20" name="Google Shape;520;p98"/>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21" name="Google Shape;521;p98"/>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3058931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28"/>
        <p:cNvGrpSpPr/>
        <p:nvPr/>
      </p:nvGrpSpPr>
      <p:grpSpPr>
        <a:xfrm>
          <a:off x="0" y="0"/>
          <a:ext cx="0" cy="0"/>
          <a:chOff x="0" y="0"/>
          <a:chExt cx="0" cy="0"/>
        </a:xfrm>
      </p:grpSpPr>
      <p:sp>
        <p:nvSpPr>
          <p:cNvPr id="529" name="Google Shape;529;p10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0" name="Google Shape;530;p100"/>
          <p:cNvSpPr txBox="1">
            <a:spLocks noGrp="1"/>
          </p:cNvSpPr>
          <p:nvPr>
            <p:ph type="body" idx="1"/>
          </p:nvPr>
        </p:nvSpPr>
        <p:spPr>
          <a:xfrm>
            <a:off x="457200" y="1600202"/>
            <a:ext cx="8229600" cy="4525963"/>
          </a:xfrm>
          <a:prstGeom prst="rect">
            <a:avLst/>
          </a:prstGeom>
          <a:noFill/>
          <a:ln>
            <a:noFill/>
          </a:ln>
        </p:spPr>
        <p:txBody>
          <a:bodyPr spcFirstLastPara="1" wrap="square" lIns="91425" tIns="45700" rIns="91425" bIns="45700" anchor="t" anchorCtr="0"/>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531" name="Google Shape;531;p100"/>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32" name="Google Shape;532;p100"/>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33" name="Google Shape;533;p100"/>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4283669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495102-66B0-5843-94E1-0BDC3814AAC7}" type="datetimeFigureOut">
              <a:rPr lang="en-US" smtClean="0">
                <a:solidFill>
                  <a:prstClr val="black">
                    <a:tint val="75000"/>
                  </a:prstClr>
                </a:solidFill>
              </a:rPr>
              <a:pPr/>
              <a:t>9/14/2020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ECA093-2410-0048-9DDC-2355C61FF5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33495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34"/>
        <p:cNvGrpSpPr/>
        <p:nvPr/>
      </p:nvGrpSpPr>
      <p:grpSpPr>
        <a:xfrm>
          <a:off x="0" y="0"/>
          <a:ext cx="0" cy="0"/>
          <a:chOff x="0" y="0"/>
          <a:chExt cx="0" cy="0"/>
        </a:xfrm>
      </p:grpSpPr>
      <p:sp>
        <p:nvSpPr>
          <p:cNvPr id="535" name="Google Shape;535;p101"/>
          <p:cNvSpPr txBox="1">
            <a:spLocks noGrp="1"/>
          </p:cNvSpPr>
          <p:nvPr>
            <p:ph type="title"/>
          </p:nvPr>
        </p:nvSpPr>
        <p:spPr>
          <a:xfrm>
            <a:off x="722313" y="4406902"/>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dk1"/>
              </a:buClr>
              <a:buSzPts val="4000"/>
              <a:buFont typeface="Calibri"/>
              <a:buNone/>
              <a:defRPr sz="3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6" name="Google Shape;536;p10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342900" lvl="0" indent="-171450" algn="l">
              <a:spcBef>
                <a:spcPts val="300"/>
              </a:spcBef>
              <a:spcAft>
                <a:spcPts val="0"/>
              </a:spcAft>
              <a:buClr>
                <a:srgbClr val="888888"/>
              </a:buClr>
              <a:buSzPts val="2000"/>
              <a:buNone/>
              <a:defRPr sz="1500">
                <a:solidFill>
                  <a:srgbClr val="888888"/>
                </a:solidFill>
              </a:defRPr>
            </a:lvl1pPr>
            <a:lvl2pPr marL="685800" lvl="1" indent="-171450" algn="l">
              <a:spcBef>
                <a:spcPts val="270"/>
              </a:spcBef>
              <a:spcAft>
                <a:spcPts val="0"/>
              </a:spcAft>
              <a:buClr>
                <a:srgbClr val="888888"/>
              </a:buClr>
              <a:buSzPts val="1800"/>
              <a:buNone/>
              <a:defRPr sz="1350">
                <a:solidFill>
                  <a:srgbClr val="888888"/>
                </a:solidFill>
              </a:defRPr>
            </a:lvl2pPr>
            <a:lvl3pPr marL="1028700" lvl="2" indent="-171450" algn="l">
              <a:spcBef>
                <a:spcPts val="240"/>
              </a:spcBef>
              <a:spcAft>
                <a:spcPts val="0"/>
              </a:spcAft>
              <a:buClr>
                <a:srgbClr val="888888"/>
              </a:buClr>
              <a:buSzPts val="1600"/>
              <a:buNone/>
              <a:defRPr sz="1200">
                <a:solidFill>
                  <a:srgbClr val="888888"/>
                </a:solidFill>
              </a:defRPr>
            </a:lvl3pPr>
            <a:lvl4pPr marL="1371600" lvl="3" indent="-171450" algn="l">
              <a:spcBef>
                <a:spcPts val="210"/>
              </a:spcBef>
              <a:spcAft>
                <a:spcPts val="0"/>
              </a:spcAft>
              <a:buClr>
                <a:srgbClr val="888888"/>
              </a:buClr>
              <a:buSzPts val="1400"/>
              <a:buNone/>
              <a:defRPr sz="1050">
                <a:solidFill>
                  <a:srgbClr val="888888"/>
                </a:solidFill>
              </a:defRPr>
            </a:lvl4pPr>
            <a:lvl5pPr marL="1714500" lvl="4" indent="-171450" algn="l">
              <a:spcBef>
                <a:spcPts val="210"/>
              </a:spcBef>
              <a:spcAft>
                <a:spcPts val="0"/>
              </a:spcAft>
              <a:buClr>
                <a:srgbClr val="888888"/>
              </a:buClr>
              <a:buSzPts val="1400"/>
              <a:buNone/>
              <a:defRPr sz="1050">
                <a:solidFill>
                  <a:srgbClr val="888888"/>
                </a:solidFill>
              </a:defRPr>
            </a:lvl5pPr>
            <a:lvl6pPr marL="2057400" lvl="5" indent="-171450" algn="l">
              <a:spcBef>
                <a:spcPts val="210"/>
              </a:spcBef>
              <a:spcAft>
                <a:spcPts val="0"/>
              </a:spcAft>
              <a:buClr>
                <a:srgbClr val="888888"/>
              </a:buClr>
              <a:buSzPts val="1400"/>
              <a:buNone/>
              <a:defRPr sz="1050">
                <a:solidFill>
                  <a:srgbClr val="888888"/>
                </a:solidFill>
              </a:defRPr>
            </a:lvl6pPr>
            <a:lvl7pPr marL="2400300" lvl="6" indent="-171450" algn="l">
              <a:spcBef>
                <a:spcPts val="210"/>
              </a:spcBef>
              <a:spcAft>
                <a:spcPts val="0"/>
              </a:spcAft>
              <a:buClr>
                <a:srgbClr val="888888"/>
              </a:buClr>
              <a:buSzPts val="1400"/>
              <a:buNone/>
              <a:defRPr sz="1050">
                <a:solidFill>
                  <a:srgbClr val="888888"/>
                </a:solidFill>
              </a:defRPr>
            </a:lvl7pPr>
            <a:lvl8pPr marL="2743200" lvl="7" indent="-171450" algn="l">
              <a:spcBef>
                <a:spcPts val="210"/>
              </a:spcBef>
              <a:spcAft>
                <a:spcPts val="0"/>
              </a:spcAft>
              <a:buClr>
                <a:srgbClr val="888888"/>
              </a:buClr>
              <a:buSzPts val="1400"/>
              <a:buNone/>
              <a:defRPr sz="1050">
                <a:solidFill>
                  <a:srgbClr val="888888"/>
                </a:solidFill>
              </a:defRPr>
            </a:lvl8pPr>
            <a:lvl9pPr marL="3086100" lvl="8" indent="-171450" algn="l">
              <a:spcBef>
                <a:spcPts val="210"/>
              </a:spcBef>
              <a:spcAft>
                <a:spcPts val="0"/>
              </a:spcAft>
              <a:buClr>
                <a:srgbClr val="888888"/>
              </a:buClr>
              <a:buSzPts val="1400"/>
              <a:buNone/>
              <a:defRPr sz="1050">
                <a:solidFill>
                  <a:srgbClr val="888888"/>
                </a:solidFill>
              </a:defRPr>
            </a:lvl9pPr>
          </a:lstStyle>
          <a:p>
            <a:endParaRPr/>
          </a:p>
        </p:txBody>
      </p:sp>
      <p:sp>
        <p:nvSpPr>
          <p:cNvPr id="537" name="Google Shape;537;p101"/>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38" name="Google Shape;538;p101"/>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39" name="Google Shape;539;p101"/>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14637739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40"/>
        <p:cNvGrpSpPr/>
        <p:nvPr/>
      </p:nvGrpSpPr>
      <p:grpSpPr>
        <a:xfrm>
          <a:off x="0" y="0"/>
          <a:ext cx="0" cy="0"/>
          <a:chOff x="0" y="0"/>
          <a:chExt cx="0" cy="0"/>
        </a:xfrm>
      </p:grpSpPr>
      <p:sp>
        <p:nvSpPr>
          <p:cNvPr id="541" name="Google Shape;541;p10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2" name="Google Shape;542;p102"/>
          <p:cNvSpPr txBox="1">
            <a:spLocks noGrp="1"/>
          </p:cNvSpPr>
          <p:nvPr>
            <p:ph type="body" idx="1"/>
          </p:nvPr>
        </p:nvSpPr>
        <p:spPr>
          <a:xfrm>
            <a:off x="457200" y="1600202"/>
            <a:ext cx="4038600" cy="4525963"/>
          </a:xfrm>
          <a:prstGeom prst="rect">
            <a:avLst/>
          </a:prstGeom>
          <a:noFill/>
          <a:ln>
            <a:noFill/>
          </a:ln>
        </p:spPr>
        <p:txBody>
          <a:bodyPr spcFirstLastPara="1" wrap="square" lIns="91425" tIns="45700" rIns="91425" bIns="45700" anchor="t" anchorCtr="0"/>
          <a:lstStyle>
            <a:lvl1pPr marL="342900" lvl="0" indent="-304800" algn="l">
              <a:spcBef>
                <a:spcPts val="420"/>
              </a:spcBef>
              <a:spcAft>
                <a:spcPts val="0"/>
              </a:spcAft>
              <a:buClr>
                <a:schemeClr val="dk1"/>
              </a:buClr>
              <a:buSzPts val="2800"/>
              <a:buChar char="•"/>
              <a:defRPr sz="2100"/>
            </a:lvl1pPr>
            <a:lvl2pPr marL="685800" lvl="1" indent="-285750" algn="l">
              <a:spcBef>
                <a:spcPts val="360"/>
              </a:spcBef>
              <a:spcAft>
                <a:spcPts val="0"/>
              </a:spcAft>
              <a:buClr>
                <a:schemeClr val="dk1"/>
              </a:buClr>
              <a:buSzPts val="2400"/>
              <a:buChar char="–"/>
              <a:defRPr sz="1800"/>
            </a:lvl2pPr>
            <a:lvl3pPr marL="1028700" lvl="2" indent="-266700" algn="l">
              <a:spcBef>
                <a:spcPts val="300"/>
              </a:spcBef>
              <a:spcAft>
                <a:spcPts val="0"/>
              </a:spcAft>
              <a:buClr>
                <a:schemeClr val="dk1"/>
              </a:buClr>
              <a:buSzPts val="2000"/>
              <a:buChar char="•"/>
              <a:defRPr sz="1500"/>
            </a:lvl3pPr>
            <a:lvl4pPr marL="1371600" lvl="3" indent="-257175" algn="l">
              <a:spcBef>
                <a:spcPts val="270"/>
              </a:spcBef>
              <a:spcAft>
                <a:spcPts val="0"/>
              </a:spcAft>
              <a:buClr>
                <a:schemeClr val="dk1"/>
              </a:buClr>
              <a:buSzPts val="1800"/>
              <a:buChar char="–"/>
              <a:defRPr sz="1350"/>
            </a:lvl4pPr>
            <a:lvl5pPr marL="1714500" lvl="4" indent="-257175" algn="l">
              <a:spcBef>
                <a:spcPts val="270"/>
              </a:spcBef>
              <a:spcAft>
                <a:spcPts val="0"/>
              </a:spcAft>
              <a:buClr>
                <a:schemeClr val="dk1"/>
              </a:buClr>
              <a:buSzPts val="1800"/>
              <a:buChar char="»"/>
              <a:defRPr sz="1350"/>
            </a:lvl5pPr>
            <a:lvl6pPr marL="2057400" lvl="5" indent="-257175" algn="l">
              <a:spcBef>
                <a:spcPts val="270"/>
              </a:spcBef>
              <a:spcAft>
                <a:spcPts val="0"/>
              </a:spcAft>
              <a:buClr>
                <a:schemeClr val="dk1"/>
              </a:buClr>
              <a:buSzPts val="1800"/>
              <a:buChar char="•"/>
              <a:defRPr sz="1350"/>
            </a:lvl6pPr>
            <a:lvl7pPr marL="2400300" lvl="6" indent="-257175" algn="l">
              <a:spcBef>
                <a:spcPts val="270"/>
              </a:spcBef>
              <a:spcAft>
                <a:spcPts val="0"/>
              </a:spcAft>
              <a:buClr>
                <a:schemeClr val="dk1"/>
              </a:buClr>
              <a:buSzPts val="1800"/>
              <a:buChar char="•"/>
              <a:defRPr sz="1350"/>
            </a:lvl7pPr>
            <a:lvl8pPr marL="2743200" lvl="7" indent="-257175" algn="l">
              <a:spcBef>
                <a:spcPts val="270"/>
              </a:spcBef>
              <a:spcAft>
                <a:spcPts val="0"/>
              </a:spcAft>
              <a:buClr>
                <a:schemeClr val="dk1"/>
              </a:buClr>
              <a:buSzPts val="1800"/>
              <a:buChar char="•"/>
              <a:defRPr sz="1350"/>
            </a:lvl8pPr>
            <a:lvl9pPr marL="3086100" lvl="8" indent="-257175" algn="l">
              <a:spcBef>
                <a:spcPts val="270"/>
              </a:spcBef>
              <a:spcAft>
                <a:spcPts val="0"/>
              </a:spcAft>
              <a:buClr>
                <a:schemeClr val="dk1"/>
              </a:buClr>
              <a:buSzPts val="1800"/>
              <a:buChar char="•"/>
              <a:defRPr sz="1350"/>
            </a:lvl9pPr>
          </a:lstStyle>
          <a:p>
            <a:endParaRPr/>
          </a:p>
        </p:txBody>
      </p:sp>
      <p:sp>
        <p:nvSpPr>
          <p:cNvPr id="543" name="Google Shape;543;p102"/>
          <p:cNvSpPr txBox="1">
            <a:spLocks noGrp="1"/>
          </p:cNvSpPr>
          <p:nvPr>
            <p:ph type="body" idx="2"/>
          </p:nvPr>
        </p:nvSpPr>
        <p:spPr>
          <a:xfrm>
            <a:off x="4648200" y="1600202"/>
            <a:ext cx="4038600" cy="4525963"/>
          </a:xfrm>
          <a:prstGeom prst="rect">
            <a:avLst/>
          </a:prstGeom>
          <a:noFill/>
          <a:ln>
            <a:noFill/>
          </a:ln>
        </p:spPr>
        <p:txBody>
          <a:bodyPr spcFirstLastPara="1" wrap="square" lIns="91425" tIns="45700" rIns="91425" bIns="45700" anchor="t" anchorCtr="0"/>
          <a:lstStyle>
            <a:lvl1pPr marL="342900" lvl="0" indent="-304800" algn="l">
              <a:spcBef>
                <a:spcPts val="420"/>
              </a:spcBef>
              <a:spcAft>
                <a:spcPts val="0"/>
              </a:spcAft>
              <a:buClr>
                <a:schemeClr val="dk1"/>
              </a:buClr>
              <a:buSzPts val="2800"/>
              <a:buChar char="•"/>
              <a:defRPr sz="2100"/>
            </a:lvl1pPr>
            <a:lvl2pPr marL="685800" lvl="1" indent="-285750" algn="l">
              <a:spcBef>
                <a:spcPts val="360"/>
              </a:spcBef>
              <a:spcAft>
                <a:spcPts val="0"/>
              </a:spcAft>
              <a:buClr>
                <a:schemeClr val="dk1"/>
              </a:buClr>
              <a:buSzPts val="2400"/>
              <a:buChar char="–"/>
              <a:defRPr sz="1800"/>
            </a:lvl2pPr>
            <a:lvl3pPr marL="1028700" lvl="2" indent="-266700" algn="l">
              <a:spcBef>
                <a:spcPts val="300"/>
              </a:spcBef>
              <a:spcAft>
                <a:spcPts val="0"/>
              </a:spcAft>
              <a:buClr>
                <a:schemeClr val="dk1"/>
              </a:buClr>
              <a:buSzPts val="2000"/>
              <a:buChar char="•"/>
              <a:defRPr sz="1500"/>
            </a:lvl3pPr>
            <a:lvl4pPr marL="1371600" lvl="3" indent="-257175" algn="l">
              <a:spcBef>
                <a:spcPts val="270"/>
              </a:spcBef>
              <a:spcAft>
                <a:spcPts val="0"/>
              </a:spcAft>
              <a:buClr>
                <a:schemeClr val="dk1"/>
              </a:buClr>
              <a:buSzPts val="1800"/>
              <a:buChar char="–"/>
              <a:defRPr sz="1350"/>
            </a:lvl4pPr>
            <a:lvl5pPr marL="1714500" lvl="4" indent="-257175" algn="l">
              <a:spcBef>
                <a:spcPts val="270"/>
              </a:spcBef>
              <a:spcAft>
                <a:spcPts val="0"/>
              </a:spcAft>
              <a:buClr>
                <a:schemeClr val="dk1"/>
              </a:buClr>
              <a:buSzPts val="1800"/>
              <a:buChar char="»"/>
              <a:defRPr sz="1350"/>
            </a:lvl5pPr>
            <a:lvl6pPr marL="2057400" lvl="5" indent="-257175" algn="l">
              <a:spcBef>
                <a:spcPts val="270"/>
              </a:spcBef>
              <a:spcAft>
                <a:spcPts val="0"/>
              </a:spcAft>
              <a:buClr>
                <a:schemeClr val="dk1"/>
              </a:buClr>
              <a:buSzPts val="1800"/>
              <a:buChar char="•"/>
              <a:defRPr sz="1350"/>
            </a:lvl6pPr>
            <a:lvl7pPr marL="2400300" lvl="6" indent="-257175" algn="l">
              <a:spcBef>
                <a:spcPts val="270"/>
              </a:spcBef>
              <a:spcAft>
                <a:spcPts val="0"/>
              </a:spcAft>
              <a:buClr>
                <a:schemeClr val="dk1"/>
              </a:buClr>
              <a:buSzPts val="1800"/>
              <a:buChar char="•"/>
              <a:defRPr sz="1350"/>
            </a:lvl7pPr>
            <a:lvl8pPr marL="2743200" lvl="7" indent="-257175" algn="l">
              <a:spcBef>
                <a:spcPts val="270"/>
              </a:spcBef>
              <a:spcAft>
                <a:spcPts val="0"/>
              </a:spcAft>
              <a:buClr>
                <a:schemeClr val="dk1"/>
              </a:buClr>
              <a:buSzPts val="1800"/>
              <a:buChar char="•"/>
              <a:defRPr sz="1350"/>
            </a:lvl8pPr>
            <a:lvl9pPr marL="3086100" lvl="8" indent="-257175" algn="l">
              <a:spcBef>
                <a:spcPts val="270"/>
              </a:spcBef>
              <a:spcAft>
                <a:spcPts val="0"/>
              </a:spcAft>
              <a:buClr>
                <a:schemeClr val="dk1"/>
              </a:buClr>
              <a:buSzPts val="1800"/>
              <a:buChar char="•"/>
              <a:defRPr sz="1350"/>
            </a:lvl9pPr>
          </a:lstStyle>
          <a:p>
            <a:endParaRPr/>
          </a:p>
        </p:txBody>
      </p:sp>
      <p:sp>
        <p:nvSpPr>
          <p:cNvPr id="544" name="Google Shape;544;p102"/>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45" name="Google Shape;545;p102"/>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46" name="Google Shape;546;p102"/>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56245401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47"/>
        <p:cNvGrpSpPr/>
        <p:nvPr/>
      </p:nvGrpSpPr>
      <p:grpSpPr>
        <a:xfrm>
          <a:off x="0" y="0"/>
          <a:ext cx="0" cy="0"/>
          <a:chOff x="0" y="0"/>
          <a:chExt cx="0" cy="0"/>
        </a:xfrm>
      </p:grpSpPr>
      <p:sp>
        <p:nvSpPr>
          <p:cNvPr id="548" name="Google Shape;548;p10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9" name="Google Shape;549;p10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342900" lvl="0" indent="-171450" algn="l">
              <a:spcBef>
                <a:spcPts val="360"/>
              </a:spcBef>
              <a:spcAft>
                <a:spcPts val="0"/>
              </a:spcAft>
              <a:buClr>
                <a:schemeClr val="dk1"/>
              </a:buClr>
              <a:buSzPts val="2400"/>
              <a:buNone/>
              <a:defRPr sz="1800" b="1"/>
            </a:lvl1pPr>
            <a:lvl2pPr marL="685800" lvl="1" indent="-171450" algn="l">
              <a:spcBef>
                <a:spcPts val="300"/>
              </a:spcBef>
              <a:spcAft>
                <a:spcPts val="0"/>
              </a:spcAft>
              <a:buClr>
                <a:schemeClr val="dk1"/>
              </a:buClr>
              <a:buSzPts val="2000"/>
              <a:buNone/>
              <a:defRPr sz="1500" b="1"/>
            </a:lvl2pPr>
            <a:lvl3pPr marL="1028700" lvl="2" indent="-171450" algn="l">
              <a:spcBef>
                <a:spcPts val="270"/>
              </a:spcBef>
              <a:spcAft>
                <a:spcPts val="0"/>
              </a:spcAft>
              <a:buClr>
                <a:schemeClr val="dk1"/>
              </a:buClr>
              <a:buSzPts val="1800"/>
              <a:buNone/>
              <a:defRPr sz="1350" b="1"/>
            </a:lvl3pPr>
            <a:lvl4pPr marL="1371600" lvl="3" indent="-171450" algn="l">
              <a:spcBef>
                <a:spcPts val="240"/>
              </a:spcBef>
              <a:spcAft>
                <a:spcPts val="0"/>
              </a:spcAft>
              <a:buClr>
                <a:schemeClr val="dk1"/>
              </a:buClr>
              <a:buSzPts val="1600"/>
              <a:buNone/>
              <a:defRPr sz="1200" b="1"/>
            </a:lvl4pPr>
            <a:lvl5pPr marL="1714500" lvl="4" indent="-171450" algn="l">
              <a:spcBef>
                <a:spcPts val="240"/>
              </a:spcBef>
              <a:spcAft>
                <a:spcPts val="0"/>
              </a:spcAft>
              <a:buClr>
                <a:schemeClr val="dk1"/>
              </a:buClr>
              <a:buSzPts val="1600"/>
              <a:buNone/>
              <a:defRPr sz="1200" b="1"/>
            </a:lvl5pPr>
            <a:lvl6pPr marL="2057400" lvl="5" indent="-171450" algn="l">
              <a:spcBef>
                <a:spcPts val="240"/>
              </a:spcBef>
              <a:spcAft>
                <a:spcPts val="0"/>
              </a:spcAft>
              <a:buClr>
                <a:schemeClr val="dk1"/>
              </a:buClr>
              <a:buSzPts val="1600"/>
              <a:buNone/>
              <a:defRPr sz="1200" b="1"/>
            </a:lvl6pPr>
            <a:lvl7pPr marL="2400300" lvl="6" indent="-171450" algn="l">
              <a:spcBef>
                <a:spcPts val="240"/>
              </a:spcBef>
              <a:spcAft>
                <a:spcPts val="0"/>
              </a:spcAft>
              <a:buClr>
                <a:schemeClr val="dk1"/>
              </a:buClr>
              <a:buSzPts val="1600"/>
              <a:buNone/>
              <a:defRPr sz="1200" b="1"/>
            </a:lvl7pPr>
            <a:lvl8pPr marL="2743200" lvl="7" indent="-171450" algn="l">
              <a:spcBef>
                <a:spcPts val="240"/>
              </a:spcBef>
              <a:spcAft>
                <a:spcPts val="0"/>
              </a:spcAft>
              <a:buClr>
                <a:schemeClr val="dk1"/>
              </a:buClr>
              <a:buSzPts val="1600"/>
              <a:buNone/>
              <a:defRPr sz="1200" b="1"/>
            </a:lvl8pPr>
            <a:lvl9pPr marL="3086100" lvl="8" indent="-171450" algn="l">
              <a:spcBef>
                <a:spcPts val="240"/>
              </a:spcBef>
              <a:spcAft>
                <a:spcPts val="0"/>
              </a:spcAft>
              <a:buClr>
                <a:schemeClr val="dk1"/>
              </a:buClr>
              <a:buSzPts val="1600"/>
              <a:buNone/>
              <a:defRPr sz="1200" b="1"/>
            </a:lvl9pPr>
          </a:lstStyle>
          <a:p>
            <a:endParaRPr/>
          </a:p>
        </p:txBody>
      </p:sp>
      <p:sp>
        <p:nvSpPr>
          <p:cNvPr id="550" name="Google Shape;550;p10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342900" lvl="0" indent="-285750" algn="l">
              <a:spcBef>
                <a:spcPts val="360"/>
              </a:spcBef>
              <a:spcAft>
                <a:spcPts val="0"/>
              </a:spcAft>
              <a:buClr>
                <a:schemeClr val="dk1"/>
              </a:buClr>
              <a:buSzPts val="2400"/>
              <a:buChar char="•"/>
              <a:defRPr sz="1800"/>
            </a:lvl1pPr>
            <a:lvl2pPr marL="685800" lvl="1" indent="-266700" algn="l">
              <a:spcBef>
                <a:spcPts val="300"/>
              </a:spcBef>
              <a:spcAft>
                <a:spcPts val="0"/>
              </a:spcAft>
              <a:buClr>
                <a:schemeClr val="dk1"/>
              </a:buClr>
              <a:buSzPts val="2000"/>
              <a:buChar char="–"/>
              <a:defRPr sz="1500"/>
            </a:lvl2pPr>
            <a:lvl3pPr marL="1028700" lvl="2" indent="-257175" algn="l">
              <a:spcBef>
                <a:spcPts val="270"/>
              </a:spcBef>
              <a:spcAft>
                <a:spcPts val="0"/>
              </a:spcAft>
              <a:buClr>
                <a:schemeClr val="dk1"/>
              </a:buClr>
              <a:buSzPts val="1800"/>
              <a:buChar char="•"/>
              <a:defRPr sz="1350"/>
            </a:lvl3pPr>
            <a:lvl4pPr marL="1371600" lvl="3" indent="-247650" algn="l">
              <a:spcBef>
                <a:spcPts val="240"/>
              </a:spcBef>
              <a:spcAft>
                <a:spcPts val="0"/>
              </a:spcAft>
              <a:buClr>
                <a:schemeClr val="dk1"/>
              </a:buClr>
              <a:buSzPts val="1600"/>
              <a:buChar char="–"/>
              <a:defRPr sz="1200"/>
            </a:lvl4pPr>
            <a:lvl5pPr marL="1714500" lvl="4" indent="-247650" algn="l">
              <a:spcBef>
                <a:spcPts val="240"/>
              </a:spcBef>
              <a:spcAft>
                <a:spcPts val="0"/>
              </a:spcAft>
              <a:buClr>
                <a:schemeClr val="dk1"/>
              </a:buClr>
              <a:buSzPts val="1600"/>
              <a:buChar char="»"/>
              <a:defRPr sz="1200"/>
            </a:lvl5pPr>
            <a:lvl6pPr marL="2057400" lvl="5" indent="-247650" algn="l">
              <a:spcBef>
                <a:spcPts val="240"/>
              </a:spcBef>
              <a:spcAft>
                <a:spcPts val="0"/>
              </a:spcAft>
              <a:buClr>
                <a:schemeClr val="dk1"/>
              </a:buClr>
              <a:buSzPts val="1600"/>
              <a:buChar char="•"/>
              <a:defRPr sz="1200"/>
            </a:lvl6pPr>
            <a:lvl7pPr marL="2400300" lvl="6" indent="-247650" algn="l">
              <a:spcBef>
                <a:spcPts val="240"/>
              </a:spcBef>
              <a:spcAft>
                <a:spcPts val="0"/>
              </a:spcAft>
              <a:buClr>
                <a:schemeClr val="dk1"/>
              </a:buClr>
              <a:buSzPts val="1600"/>
              <a:buChar char="•"/>
              <a:defRPr sz="1200"/>
            </a:lvl7pPr>
            <a:lvl8pPr marL="2743200" lvl="7" indent="-247650" algn="l">
              <a:spcBef>
                <a:spcPts val="240"/>
              </a:spcBef>
              <a:spcAft>
                <a:spcPts val="0"/>
              </a:spcAft>
              <a:buClr>
                <a:schemeClr val="dk1"/>
              </a:buClr>
              <a:buSzPts val="1600"/>
              <a:buChar char="•"/>
              <a:defRPr sz="1200"/>
            </a:lvl8pPr>
            <a:lvl9pPr marL="3086100" lvl="8" indent="-247650" algn="l">
              <a:spcBef>
                <a:spcPts val="240"/>
              </a:spcBef>
              <a:spcAft>
                <a:spcPts val="0"/>
              </a:spcAft>
              <a:buClr>
                <a:schemeClr val="dk1"/>
              </a:buClr>
              <a:buSzPts val="1600"/>
              <a:buChar char="•"/>
              <a:defRPr sz="1200"/>
            </a:lvl9pPr>
          </a:lstStyle>
          <a:p>
            <a:endParaRPr/>
          </a:p>
        </p:txBody>
      </p:sp>
      <p:sp>
        <p:nvSpPr>
          <p:cNvPr id="551" name="Google Shape;551;p103"/>
          <p:cNvSpPr txBox="1">
            <a:spLocks noGrp="1"/>
          </p:cNvSpPr>
          <p:nvPr>
            <p:ph type="body" idx="3"/>
          </p:nvPr>
        </p:nvSpPr>
        <p:spPr>
          <a:xfrm>
            <a:off x="4645026" y="1535113"/>
            <a:ext cx="4041775" cy="639762"/>
          </a:xfrm>
          <a:prstGeom prst="rect">
            <a:avLst/>
          </a:prstGeom>
          <a:noFill/>
          <a:ln>
            <a:noFill/>
          </a:ln>
        </p:spPr>
        <p:txBody>
          <a:bodyPr spcFirstLastPara="1" wrap="square" lIns="91425" tIns="45700" rIns="91425" bIns="45700" anchor="b" anchorCtr="0"/>
          <a:lstStyle>
            <a:lvl1pPr marL="342900" lvl="0" indent="-171450" algn="l">
              <a:spcBef>
                <a:spcPts val="360"/>
              </a:spcBef>
              <a:spcAft>
                <a:spcPts val="0"/>
              </a:spcAft>
              <a:buClr>
                <a:schemeClr val="dk1"/>
              </a:buClr>
              <a:buSzPts val="2400"/>
              <a:buNone/>
              <a:defRPr sz="1800" b="1"/>
            </a:lvl1pPr>
            <a:lvl2pPr marL="685800" lvl="1" indent="-171450" algn="l">
              <a:spcBef>
                <a:spcPts val="300"/>
              </a:spcBef>
              <a:spcAft>
                <a:spcPts val="0"/>
              </a:spcAft>
              <a:buClr>
                <a:schemeClr val="dk1"/>
              </a:buClr>
              <a:buSzPts val="2000"/>
              <a:buNone/>
              <a:defRPr sz="1500" b="1"/>
            </a:lvl2pPr>
            <a:lvl3pPr marL="1028700" lvl="2" indent="-171450" algn="l">
              <a:spcBef>
                <a:spcPts val="270"/>
              </a:spcBef>
              <a:spcAft>
                <a:spcPts val="0"/>
              </a:spcAft>
              <a:buClr>
                <a:schemeClr val="dk1"/>
              </a:buClr>
              <a:buSzPts val="1800"/>
              <a:buNone/>
              <a:defRPr sz="1350" b="1"/>
            </a:lvl3pPr>
            <a:lvl4pPr marL="1371600" lvl="3" indent="-171450" algn="l">
              <a:spcBef>
                <a:spcPts val="240"/>
              </a:spcBef>
              <a:spcAft>
                <a:spcPts val="0"/>
              </a:spcAft>
              <a:buClr>
                <a:schemeClr val="dk1"/>
              </a:buClr>
              <a:buSzPts val="1600"/>
              <a:buNone/>
              <a:defRPr sz="1200" b="1"/>
            </a:lvl4pPr>
            <a:lvl5pPr marL="1714500" lvl="4" indent="-171450" algn="l">
              <a:spcBef>
                <a:spcPts val="240"/>
              </a:spcBef>
              <a:spcAft>
                <a:spcPts val="0"/>
              </a:spcAft>
              <a:buClr>
                <a:schemeClr val="dk1"/>
              </a:buClr>
              <a:buSzPts val="1600"/>
              <a:buNone/>
              <a:defRPr sz="1200" b="1"/>
            </a:lvl5pPr>
            <a:lvl6pPr marL="2057400" lvl="5" indent="-171450" algn="l">
              <a:spcBef>
                <a:spcPts val="240"/>
              </a:spcBef>
              <a:spcAft>
                <a:spcPts val="0"/>
              </a:spcAft>
              <a:buClr>
                <a:schemeClr val="dk1"/>
              </a:buClr>
              <a:buSzPts val="1600"/>
              <a:buNone/>
              <a:defRPr sz="1200" b="1"/>
            </a:lvl6pPr>
            <a:lvl7pPr marL="2400300" lvl="6" indent="-171450" algn="l">
              <a:spcBef>
                <a:spcPts val="240"/>
              </a:spcBef>
              <a:spcAft>
                <a:spcPts val="0"/>
              </a:spcAft>
              <a:buClr>
                <a:schemeClr val="dk1"/>
              </a:buClr>
              <a:buSzPts val="1600"/>
              <a:buNone/>
              <a:defRPr sz="1200" b="1"/>
            </a:lvl7pPr>
            <a:lvl8pPr marL="2743200" lvl="7" indent="-171450" algn="l">
              <a:spcBef>
                <a:spcPts val="240"/>
              </a:spcBef>
              <a:spcAft>
                <a:spcPts val="0"/>
              </a:spcAft>
              <a:buClr>
                <a:schemeClr val="dk1"/>
              </a:buClr>
              <a:buSzPts val="1600"/>
              <a:buNone/>
              <a:defRPr sz="1200" b="1"/>
            </a:lvl8pPr>
            <a:lvl9pPr marL="3086100" lvl="8" indent="-171450" algn="l">
              <a:spcBef>
                <a:spcPts val="240"/>
              </a:spcBef>
              <a:spcAft>
                <a:spcPts val="0"/>
              </a:spcAft>
              <a:buClr>
                <a:schemeClr val="dk1"/>
              </a:buClr>
              <a:buSzPts val="1600"/>
              <a:buNone/>
              <a:defRPr sz="1200" b="1"/>
            </a:lvl9pPr>
          </a:lstStyle>
          <a:p>
            <a:endParaRPr/>
          </a:p>
        </p:txBody>
      </p:sp>
      <p:sp>
        <p:nvSpPr>
          <p:cNvPr id="552" name="Google Shape;552;p103"/>
          <p:cNvSpPr txBox="1">
            <a:spLocks noGrp="1"/>
          </p:cNvSpPr>
          <p:nvPr>
            <p:ph type="body" idx="4"/>
          </p:nvPr>
        </p:nvSpPr>
        <p:spPr>
          <a:xfrm>
            <a:off x="4645026" y="2174875"/>
            <a:ext cx="4041775" cy="3951288"/>
          </a:xfrm>
          <a:prstGeom prst="rect">
            <a:avLst/>
          </a:prstGeom>
          <a:noFill/>
          <a:ln>
            <a:noFill/>
          </a:ln>
        </p:spPr>
        <p:txBody>
          <a:bodyPr spcFirstLastPara="1" wrap="square" lIns="91425" tIns="45700" rIns="91425" bIns="45700" anchor="t" anchorCtr="0"/>
          <a:lstStyle>
            <a:lvl1pPr marL="342900" lvl="0" indent="-285750" algn="l">
              <a:spcBef>
                <a:spcPts val="360"/>
              </a:spcBef>
              <a:spcAft>
                <a:spcPts val="0"/>
              </a:spcAft>
              <a:buClr>
                <a:schemeClr val="dk1"/>
              </a:buClr>
              <a:buSzPts val="2400"/>
              <a:buChar char="•"/>
              <a:defRPr sz="1800"/>
            </a:lvl1pPr>
            <a:lvl2pPr marL="685800" lvl="1" indent="-266700" algn="l">
              <a:spcBef>
                <a:spcPts val="300"/>
              </a:spcBef>
              <a:spcAft>
                <a:spcPts val="0"/>
              </a:spcAft>
              <a:buClr>
                <a:schemeClr val="dk1"/>
              </a:buClr>
              <a:buSzPts val="2000"/>
              <a:buChar char="–"/>
              <a:defRPr sz="1500"/>
            </a:lvl2pPr>
            <a:lvl3pPr marL="1028700" lvl="2" indent="-257175" algn="l">
              <a:spcBef>
                <a:spcPts val="270"/>
              </a:spcBef>
              <a:spcAft>
                <a:spcPts val="0"/>
              </a:spcAft>
              <a:buClr>
                <a:schemeClr val="dk1"/>
              </a:buClr>
              <a:buSzPts val="1800"/>
              <a:buChar char="•"/>
              <a:defRPr sz="1350"/>
            </a:lvl3pPr>
            <a:lvl4pPr marL="1371600" lvl="3" indent="-247650" algn="l">
              <a:spcBef>
                <a:spcPts val="240"/>
              </a:spcBef>
              <a:spcAft>
                <a:spcPts val="0"/>
              </a:spcAft>
              <a:buClr>
                <a:schemeClr val="dk1"/>
              </a:buClr>
              <a:buSzPts val="1600"/>
              <a:buChar char="–"/>
              <a:defRPr sz="1200"/>
            </a:lvl4pPr>
            <a:lvl5pPr marL="1714500" lvl="4" indent="-247650" algn="l">
              <a:spcBef>
                <a:spcPts val="240"/>
              </a:spcBef>
              <a:spcAft>
                <a:spcPts val="0"/>
              </a:spcAft>
              <a:buClr>
                <a:schemeClr val="dk1"/>
              </a:buClr>
              <a:buSzPts val="1600"/>
              <a:buChar char="»"/>
              <a:defRPr sz="1200"/>
            </a:lvl5pPr>
            <a:lvl6pPr marL="2057400" lvl="5" indent="-247650" algn="l">
              <a:spcBef>
                <a:spcPts val="240"/>
              </a:spcBef>
              <a:spcAft>
                <a:spcPts val="0"/>
              </a:spcAft>
              <a:buClr>
                <a:schemeClr val="dk1"/>
              </a:buClr>
              <a:buSzPts val="1600"/>
              <a:buChar char="•"/>
              <a:defRPr sz="1200"/>
            </a:lvl6pPr>
            <a:lvl7pPr marL="2400300" lvl="6" indent="-247650" algn="l">
              <a:spcBef>
                <a:spcPts val="240"/>
              </a:spcBef>
              <a:spcAft>
                <a:spcPts val="0"/>
              </a:spcAft>
              <a:buClr>
                <a:schemeClr val="dk1"/>
              </a:buClr>
              <a:buSzPts val="1600"/>
              <a:buChar char="•"/>
              <a:defRPr sz="1200"/>
            </a:lvl7pPr>
            <a:lvl8pPr marL="2743200" lvl="7" indent="-247650" algn="l">
              <a:spcBef>
                <a:spcPts val="240"/>
              </a:spcBef>
              <a:spcAft>
                <a:spcPts val="0"/>
              </a:spcAft>
              <a:buClr>
                <a:schemeClr val="dk1"/>
              </a:buClr>
              <a:buSzPts val="1600"/>
              <a:buChar char="•"/>
              <a:defRPr sz="1200"/>
            </a:lvl8pPr>
            <a:lvl9pPr marL="3086100" lvl="8" indent="-247650" algn="l">
              <a:spcBef>
                <a:spcPts val="240"/>
              </a:spcBef>
              <a:spcAft>
                <a:spcPts val="0"/>
              </a:spcAft>
              <a:buClr>
                <a:schemeClr val="dk1"/>
              </a:buClr>
              <a:buSzPts val="1600"/>
              <a:buChar char="•"/>
              <a:defRPr sz="1200"/>
            </a:lvl9pPr>
          </a:lstStyle>
          <a:p>
            <a:endParaRPr/>
          </a:p>
        </p:txBody>
      </p:sp>
      <p:sp>
        <p:nvSpPr>
          <p:cNvPr id="553" name="Google Shape;553;p103"/>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54" name="Google Shape;554;p103"/>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55" name="Google Shape;555;p103"/>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408592724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6"/>
        <p:cNvGrpSpPr/>
        <p:nvPr/>
      </p:nvGrpSpPr>
      <p:grpSpPr>
        <a:xfrm>
          <a:off x="0" y="0"/>
          <a:ext cx="0" cy="0"/>
          <a:chOff x="0" y="0"/>
          <a:chExt cx="0" cy="0"/>
        </a:xfrm>
      </p:grpSpPr>
      <p:sp>
        <p:nvSpPr>
          <p:cNvPr id="557" name="Google Shape;557;p10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8" name="Google Shape;558;p104"/>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59" name="Google Shape;559;p104"/>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60" name="Google Shape;560;p104"/>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78981660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61"/>
        <p:cNvGrpSpPr/>
        <p:nvPr/>
      </p:nvGrpSpPr>
      <p:grpSpPr>
        <a:xfrm>
          <a:off x="0" y="0"/>
          <a:ext cx="0" cy="0"/>
          <a:chOff x="0" y="0"/>
          <a:chExt cx="0" cy="0"/>
        </a:xfrm>
      </p:grpSpPr>
      <p:sp>
        <p:nvSpPr>
          <p:cNvPr id="562" name="Google Shape;562;p105"/>
          <p:cNvSpPr txBox="1">
            <a:spLocks noGrp="1"/>
          </p:cNvSpPr>
          <p:nvPr>
            <p:ph type="title"/>
          </p:nvPr>
        </p:nvSpPr>
        <p:spPr>
          <a:xfrm>
            <a:off x="457201"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Calibri"/>
              <a:buNone/>
              <a:defRPr sz="15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3" name="Google Shape;563;p105"/>
          <p:cNvSpPr txBox="1">
            <a:spLocks noGrp="1"/>
          </p:cNvSpPr>
          <p:nvPr>
            <p:ph type="body" idx="1"/>
          </p:nvPr>
        </p:nvSpPr>
        <p:spPr>
          <a:xfrm>
            <a:off x="3575050" y="273052"/>
            <a:ext cx="5111750" cy="5853113"/>
          </a:xfrm>
          <a:prstGeom prst="rect">
            <a:avLst/>
          </a:prstGeom>
          <a:noFill/>
          <a:ln>
            <a:noFill/>
          </a:ln>
        </p:spPr>
        <p:txBody>
          <a:bodyPr spcFirstLastPara="1" wrap="square" lIns="91425" tIns="45700" rIns="91425" bIns="45700" anchor="t" anchorCtr="0"/>
          <a:lstStyle>
            <a:lvl1pPr marL="342900" lvl="0" indent="-323850" algn="l">
              <a:spcBef>
                <a:spcPts val="480"/>
              </a:spcBef>
              <a:spcAft>
                <a:spcPts val="0"/>
              </a:spcAft>
              <a:buClr>
                <a:schemeClr val="dk1"/>
              </a:buClr>
              <a:buSzPts val="3200"/>
              <a:buChar char="•"/>
              <a:defRPr sz="2400"/>
            </a:lvl1pPr>
            <a:lvl2pPr marL="685800" lvl="1" indent="-304800" algn="l">
              <a:spcBef>
                <a:spcPts val="420"/>
              </a:spcBef>
              <a:spcAft>
                <a:spcPts val="0"/>
              </a:spcAft>
              <a:buClr>
                <a:schemeClr val="dk1"/>
              </a:buClr>
              <a:buSzPts val="2800"/>
              <a:buChar char="–"/>
              <a:defRPr sz="2100"/>
            </a:lvl2pPr>
            <a:lvl3pPr marL="1028700" lvl="2" indent="-285750" algn="l">
              <a:spcBef>
                <a:spcPts val="360"/>
              </a:spcBef>
              <a:spcAft>
                <a:spcPts val="0"/>
              </a:spcAft>
              <a:buClr>
                <a:schemeClr val="dk1"/>
              </a:buClr>
              <a:buSzPts val="2400"/>
              <a:buChar char="•"/>
              <a:defRPr sz="1800"/>
            </a:lvl3pPr>
            <a:lvl4pPr marL="1371600" lvl="3" indent="-266700" algn="l">
              <a:spcBef>
                <a:spcPts val="300"/>
              </a:spcBef>
              <a:spcAft>
                <a:spcPts val="0"/>
              </a:spcAft>
              <a:buClr>
                <a:schemeClr val="dk1"/>
              </a:buClr>
              <a:buSzPts val="2000"/>
              <a:buChar char="–"/>
              <a:defRPr sz="1500"/>
            </a:lvl4pPr>
            <a:lvl5pPr marL="1714500" lvl="4" indent="-266700" algn="l">
              <a:spcBef>
                <a:spcPts val="300"/>
              </a:spcBef>
              <a:spcAft>
                <a:spcPts val="0"/>
              </a:spcAft>
              <a:buClr>
                <a:schemeClr val="dk1"/>
              </a:buClr>
              <a:buSzPts val="2000"/>
              <a:buChar char="»"/>
              <a:defRPr sz="1500"/>
            </a:lvl5pPr>
            <a:lvl6pPr marL="2057400" lvl="5" indent="-266700" algn="l">
              <a:spcBef>
                <a:spcPts val="300"/>
              </a:spcBef>
              <a:spcAft>
                <a:spcPts val="0"/>
              </a:spcAft>
              <a:buClr>
                <a:schemeClr val="dk1"/>
              </a:buClr>
              <a:buSzPts val="2000"/>
              <a:buChar char="•"/>
              <a:defRPr sz="1500"/>
            </a:lvl6pPr>
            <a:lvl7pPr marL="2400300" lvl="6" indent="-266700" algn="l">
              <a:spcBef>
                <a:spcPts val="300"/>
              </a:spcBef>
              <a:spcAft>
                <a:spcPts val="0"/>
              </a:spcAft>
              <a:buClr>
                <a:schemeClr val="dk1"/>
              </a:buClr>
              <a:buSzPts val="2000"/>
              <a:buChar char="•"/>
              <a:defRPr sz="1500"/>
            </a:lvl7pPr>
            <a:lvl8pPr marL="2743200" lvl="7" indent="-266700" algn="l">
              <a:spcBef>
                <a:spcPts val="300"/>
              </a:spcBef>
              <a:spcAft>
                <a:spcPts val="0"/>
              </a:spcAft>
              <a:buClr>
                <a:schemeClr val="dk1"/>
              </a:buClr>
              <a:buSzPts val="2000"/>
              <a:buChar char="•"/>
              <a:defRPr sz="1500"/>
            </a:lvl8pPr>
            <a:lvl9pPr marL="3086100" lvl="8" indent="-266700" algn="l">
              <a:spcBef>
                <a:spcPts val="300"/>
              </a:spcBef>
              <a:spcAft>
                <a:spcPts val="0"/>
              </a:spcAft>
              <a:buClr>
                <a:schemeClr val="dk1"/>
              </a:buClr>
              <a:buSzPts val="2000"/>
              <a:buChar char="•"/>
              <a:defRPr sz="1500"/>
            </a:lvl9pPr>
          </a:lstStyle>
          <a:p>
            <a:endParaRPr/>
          </a:p>
        </p:txBody>
      </p:sp>
      <p:sp>
        <p:nvSpPr>
          <p:cNvPr id="564" name="Google Shape;564;p105"/>
          <p:cNvSpPr txBox="1">
            <a:spLocks noGrp="1"/>
          </p:cNvSpPr>
          <p:nvPr>
            <p:ph type="body" idx="2"/>
          </p:nvPr>
        </p:nvSpPr>
        <p:spPr>
          <a:xfrm>
            <a:off x="457201" y="1435102"/>
            <a:ext cx="3008313" cy="4691063"/>
          </a:xfrm>
          <a:prstGeom prst="rect">
            <a:avLst/>
          </a:prstGeom>
          <a:noFill/>
          <a:ln>
            <a:noFill/>
          </a:ln>
        </p:spPr>
        <p:txBody>
          <a:bodyPr spcFirstLastPara="1" wrap="square" lIns="91425" tIns="45700" rIns="91425" bIns="45700" anchor="t" anchorCtr="0"/>
          <a:lstStyle>
            <a:lvl1pPr marL="342900" lvl="0" indent="-171450" algn="l">
              <a:spcBef>
                <a:spcPts val="210"/>
              </a:spcBef>
              <a:spcAft>
                <a:spcPts val="0"/>
              </a:spcAft>
              <a:buClr>
                <a:schemeClr val="dk1"/>
              </a:buClr>
              <a:buSzPts val="1400"/>
              <a:buNone/>
              <a:defRPr sz="1050"/>
            </a:lvl1pPr>
            <a:lvl2pPr marL="685800" lvl="1" indent="-171450" algn="l">
              <a:spcBef>
                <a:spcPts val="180"/>
              </a:spcBef>
              <a:spcAft>
                <a:spcPts val="0"/>
              </a:spcAft>
              <a:buClr>
                <a:schemeClr val="dk1"/>
              </a:buClr>
              <a:buSzPts val="1200"/>
              <a:buNone/>
              <a:defRPr sz="900"/>
            </a:lvl2pPr>
            <a:lvl3pPr marL="1028700" lvl="2" indent="-171450" algn="l">
              <a:spcBef>
                <a:spcPts val="150"/>
              </a:spcBef>
              <a:spcAft>
                <a:spcPts val="0"/>
              </a:spcAft>
              <a:buClr>
                <a:schemeClr val="dk1"/>
              </a:buClr>
              <a:buSzPts val="1000"/>
              <a:buNone/>
              <a:defRPr sz="750"/>
            </a:lvl3pPr>
            <a:lvl4pPr marL="1371600" lvl="3" indent="-171450" algn="l">
              <a:spcBef>
                <a:spcPts val="135"/>
              </a:spcBef>
              <a:spcAft>
                <a:spcPts val="0"/>
              </a:spcAft>
              <a:buClr>
                <a:schemeClr val="dk1"/>
              </a:buClr>
              <a:buSzPts val="900"/>
              <a:buNone/>
              <a:defRPr sz="675"/>
            </a:lvl4pPr>
            <a:lvl5pPr marL="1714500" lvl="4" indent="-171450" algn="l">
              <a:spcBef>
                <a:spcPts val="135"/>
              </a:spcBef>
              <a:spcAft>
                <a:spcPts val="0"/>
              </a:spcAft>
              <a:buClr>
                <a:schemeClr val="dk1"/>
              </a:buClr>
              <a:buSzPts val="900"/>
              <a:buNone/>
              <a:defRPr sz="675"/>
            </a:lvl5pPr>
            <a:lvl6pPr marL="2057400" lvl="5" indent="-171450" algn="l">
              <a:spcBef>
                <a:spcPts val="135"/>
              </a:spcBef>
              <a:spcAft>
                <a:spcPts val="0"/>
              </a:spcAft>
              <a:buClr>
                <a:schemeClr val="dk1"/>
              </a:buClr>
              <a:buSzPts val="900"/>
              <a:buNone/>
              <a:defRPr sz="675"/>
            </a:lvl6pPr>
            <a:lvl7pPr marL="2400300" lvl="6" indent="-171450" algn="l">
              <a:spcBef>
                <a:spcPts val="135"/>
              </a:spcBef>
              <a:spcAft>
                <a:spcPts val="0"/>
              </a:spcAft>
              <a:buClr>
                <a:schemeClr val="dk1"/>
              </a:buClr>
              <a:buSzPts val="900"/>
              <a:buNone/>
              <a:defRPr sz="675"/>
            </a:lvl7pPr>
            <a:lvl8pPr marL="2743200" lvl="7" indent="-171450" algn="l">
              <a:spcBef>
                <a:spcPts val="135"/>
              </a:spcBef>
              <a:spcAft>
                <a:spcPts val="0"/>
              </a:spcAft>
              <a:buClr>
                <a:schemeClr val="dk1"/>
              </a:buClr>
              <a:buSzPts val="900"/>
              <a:buNone/>
              <a:defRPr sz="675"/>
            </a:lvl8pPr>
            <a:lvl9pPr marL="3086100" lvl="8" indent="-171450" algn="l">
              <a:spcBef>
                <a:spcPts val="135"/>
              </a:spcBef>
              <a:spcAft>
                <a:spcPts val="0"/>
              </a:spcAft>
              <a:buClr>
                <a:schemeClr val="dk1"/>
              </a:buClr>
              <a:buSzPts val="900"/>
              <a:buNone/>
              <a:defRPr sz="675"/>
            </a:lvl9pPr>
          </a:lstStyle>
          <a:p>
            <a:endParaRPr/>
          </a:p>
        </p:txBody>
      </p:sp>
      <p:sp>
        <p:nvSpPr>
          <p:cNvPr id="565" name="Google Shape;565;p105"/>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66" name="Google Shape;566;p105"/>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67" name="Google Shape;567;p105"/>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88558453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68"/>
        <p:cNvGrpSpPr/>
        <p:nvPr/>
      </p:nvGrpSpPr>
      <p:grpSpPr>
        <a:xfrm>
          <a:off x="0" y="0"/>
          <a:ext cx="0" cy="0"/>
          <a:chOff x="0" y="0"/>
          <a:chExt cx="0" cy="0"/>
        </a:xfrm>
      </p:grpSpPr>
      <p:sp>
        <p:nvSpPr>
          <p:cNvPr id="569" name="Google Shape;569;p10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Calibri"/>
              <a:buNone/>
              <a:defRPr sz="15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0" name="Google Shape;570;p10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48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1pPr>
            <a:lvl2pPr marR="0" lvl="1" algn="l" rtl="0">
              <a:spcBef>
                <a:spcPts val="420"/>
              </a:spcBef>
              <a:spcAft>
                <a:spcPts val="0"/>
              </a:spcAft>
              <a:buClr>
                <a:schemeClr val="dk1"/>
              </a:buClr>
              <a:buSzPts val="2800"/>
              <a:buFont typeface="Arial"/>
              <a:buNone/>
              <a:defRPr sz="2100" b="0" i="0" u="none" strike="noStrike" cap="none">
                <a:solidFill>
                  <a:schemeClr val="dk1"/>
                </a:solidFill>
                <a:latin typeface="Calibri"/>
                <a:ea typeface="Calibri"/>
                <a:cs typeface="Calibri"/>
                <a:sym typeface="Calibri"/>
              </a:defRPr>
            </a:lvl2pPr>
            <a:lvl3pPr marR="0" lvl="2" algn="l" rtl="0">
              <a:spcBef>
                <a:spcPts val="360"/>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571" name="Google Shape;571;p10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342900" lvl="0" indent="-171450" algn="l">
              <a:spcBef>
                <a:spcPts val="210"/>
              </a:spcBef>
              <a:spcAft>
                <a:spcPts val="0"/>
              </a:spcAft>
              <a:buClr>
                <a:schemeClr val="dk1"/>
              </a:buClr>
              <a:buSzPts val="1400"/>
              <a:buNone/>
              <a:defRPr sz="1050"/>
            </a:lvl1pPr>
            <a:lvl2pPr marL="685800" lvl="1" indent="-171450" algn="l">
              <a:spcBef>
                <a:spcPts val="180"/>
              </a:spcBef>
              <a:spcAft>
                <a:spcPts val="0"/>
              </a:spcAft>
              <a:buClr>
                <a:schemeClr val="dk1"/>
              </a:buClr>
              <a:buSzPts val="1200"/>
              <a:buNone/>
              <a:defRPr sz="900"/>
            </a:lvl2pPr>
            <a:lvl3pPr marL="1028700" lvl="2" indent="-171450" algn="l">
              <a:spcBef>
                <a:spcPts val="150"/>
              </a:spcBef>
              <a:spcAft>
                <a:spcPts val="0"/>
              </a:spcAft>
              <a:buClr>
                <a:schemeClr val="dk1"/>
              </a:buClr>
              <a:buSzPts val="1000"/>
              <a:buNone/>
              <a:defRPr sz="750"/>
            </a:lvl3pPr>
            <a:lvl4pPr marL="1371600" lvl="3" indent="-171450" algn="l">
              <a:spcBef>
                <a:spcPts val="135"/>
              </a:spcBef>
              <a:spcAft>
                <a:spcPts val="0"/>
              </a:spcAft>
              <a:buClr>
                <a:schemeClr val="dk1"/>
              </a:buClr>
              <a:buSzPts val="900"/>
              <a:buNone/>
              <a:defRPr sz="675"/>
            </a:lvl4pPr>
            <a:lvl5pPr marL="1714500" lvl="4" indent="-171450" algn="l">
              <a:spcBef>
                <a:spcPts val="135"/>
              </a:spcBef>
              <a:spcAft>
                <a:spcPts val="0"/>
              </a:spcAft>
              <a:buClr>
                <a:schemeClr val="dk1"/>
              </a:buClr>
              <a:buSzPts val="900"/>
              <a:buNone/>
              <a:defRPr sz="675"/>
            </a:lvl5pPr>
            <a:lvl6pPr marL="2057400" lvl="5" indent="-171450" algn="l">
              <a:spcBef>
                <a:spcPts val="135"/>
              </a:spcBef>
              <a:spcAft>
                <a:spcPts val="0"/>
              </a:spcAft>
              <a:buClr>
                <a:schemeClr val="dk1"/>
              </a:buClr>
              <a:buSzPts val="900"/>
              <a:buNone/>
              <a:defRPr sz="675"/>
            </a:lvl6pPr>
            <a:lvl7pPr marL="2400300" lvl="6" indent="-171450" algn="l">
              <a:spcBef>
                <a:spcPts val="135"/>
              </a:spcBef>
              <a:spcAft>
                <a:spcPts val="0"/>
              </a:spcAft>
              <a:buClr>
                <a:schemeClr val="dk1"/>
              </a:buClr>
              <a:buSzPts val="900"/>
              <a:buNone/>
              <a:defRPr sz="675"/>
            </a:lvl7pPr>
            <a:lvl8pPr marL="2743200" lvl="7" indent="-171450" algn="l">
              <a:spcBef>
                <a:spcPts val="135"/>
              </a:spcBef>
              <a:spcAft>
                <a:spcPts val="0"/>
              </a:spcAft>
              <a:buClr>
                <a:schemeClr val="dk1"/>
              </a:buClr>
              <a:buSzPts val="900"/>
              <a:buNone/>
              <a:defRPr sz="675"/>
            </a:lvl8pPr>
            <a:lvl9pPr marL="3086100" lvl="8" indent="-171450" algn="l">
              <a:spcBef>
                <a:spcPts val="135"/>
              </a:spcBef>
              <a:spcAft>
                <a:spcPts val="0"/>
              </a:spcAft>
              <a:buClr>
                <a:schemeClr val="dk1"/>
              </a:buClr>
              <a:buSzPts val="900"/>
              <a:buNone/>
              <a:defRPr sz="675"/>
            </a:lvl9pPr>
          </a:lstStyle>
          <a:p>
            <a:endParaRPr/>
          </a:p>
        </p:txBody>
      </p:sp>
      <p:sp>
        <p:nvSpPr>
          <p:cNvPr id="572" name="Google Shape;572;p106"/>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73" name="Google Shape;573;p106"/>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74" name="Google Shape;574;p106"/>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46243317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75"/>
        <p:cNvGrpSpPr/>
        <p:nvPr/>
      </p:nvGrpSpPr>
      <p:grpSpPr>
        <a:xfrm>
          <a:off x="0" y="0"/>
          <a:ext cx="0" cy="0"/>
          <a:chOff x="0" y="0"/>
          <a:chExt cx="0" cy="0"/>
        </a:xfrm>
      </p:grpSpPr>
      <p:sp>
        <p:nvSpPr>
          <p:cNvPr id="576" name="Google Shape;576;p10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7" name="Google Shape;577;p107"/>
          <p:cNvSpPr txBox="1">
            <a:spLocks noGrp="1"/>
          </p:cNvSpPr>
          <p:nvPr>
            <p:ph type="body" idx="1"/>
          </p:nvPr>
        </p:nvSpPr>
        <p:spPr>
          <a:xfrm rot="5400000">
            <a:off x="2309019" y="-251617"/>
            <a:ext cx="4525963" cy="8229600"/>
          </a:xfrm>
          <a:prstGeom prst="rect">
            <a:avLst/>
          </a:prstGeom>
          <a:noFill/>
          <a:ln>
            <a:noFill/>
          </a:ln>
        </p:spPr>
        <p:txBody>
          <a:bodyPr spcFirstLastPara="1" wrap="square" lIns="91425" tIns="45700" rIns="91425" bIns="45700" anchor="t" anchorCtr="0"/>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578" name="Google Shape;578;p107"/>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79" name="Google Shape;579;p107"/>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80" name="Google Shape;580;p107"/>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40922747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581"/>
        <p:cNvGrpSpPr/>
        <p:nvPr/>
      </p:nvGrpSpPr>
      <p:grpSpPr>
        <a:xfrm>
          <a:off x="0" y="0"/>
          <a:ext cx="0" cy="0"/>
          <a:chOff x="0" y="0"/>
          <a:chExt cx="0" cy="0"/>
        </a:xfrm>
      </p:grpSpPr>
      <p:sp>
        <p:nvSpPr>
          <p:cNvPr id="582" name="Google Shape;582;p108"/>
          <p:cNvSpPr txBox="1">
            <a:spLocks noGrp="1"/>
          </p:cNvSpPr>
          <p:nvPr>
            <p:ph type="title"/>
          </p:nvPr>
        </p:nvSpPr>
        <p:spPr>
          <a:xfrm rot="5400000">
            <a:off x="4732338" y="2171702"/>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3" name="Google Shape;583;p108"/>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584" name="Google Shape;584;p108"/>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85" name="Google Shape;585;p108"/>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86" name="Google Shape;586;p108"/>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1113385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8"/>
        <p:cNvGrpSpPr/>
        <p:nvPr/>
      </p:nvGrpSpPr>
      <p:grpSpPr>
        <a:xfrm>
          <a:off x="0" y="0"/>
          <a:ext cx="0" cy="0"/>
          <a:chOff x="0" y="0"/>
          <a:chExt cx="0" cy="0"/>
        </a:xfrm>
      </p:grpSpPr>
      <p:sp>
        <p:nvSpPr>
          <p:cNvPr id="519" name="Google Shape;519;p98"/>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20" name="Google Shape;520;p98"/>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21" name="Google Shape;521;p98"/>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47191244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22"/>
        <p:cNvGrpSpPr/>
        <p:nvPr/>
      </p:nvGrpSpPr>
      <p:grpSpPr>
        <a:xfrm>
          <a:off x="0" y="0"/>
          <a:ext cx="0" cy="0"/>
          <a:chOff x="0" y="0"/>
          <a:chExt cx="0" cy="0"/>
        </a:xfrm>
      </p:grpSpPr>
      <p:sp>
        <p:nvSpPr>
          <p:cNvPr id="523" name="Google Shape;523;p99"/>
          <p:cNvSpPr txBox="1">
            <a:spLocks noGrp="1"/>
          </p:cNvSpPr>
          <p:nvPr>
            <p:ph type="ctrTitle"/>
          </p:nvPr>
        </p:nvSpPr>
        <p:spPr>
          <a:xfrm>
            <a:off x="685800" y="2130427"/>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4" name="Google Shape;524;p9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480"/>
              </a:spcBef>
              <a:spcAft>
                <a:spcPts val="0"/>
              </a:spcAft>
              <a:buClr>
                <a:srgbClr val="888888"/>
              </a:buClr>
              <a:buSzPts val="3200"/>
              <a:buNone/>
              <a:defRPr>
                <a:solidFill>
                  <a:srgbClr val="888888"/>
                </a:solidFill>
              </a:defRPr>
            </a:lvl1pPr>
            <a:lvl2pPr lvl="1" algn="ctr">
              <a:spcBef>
                <a:spcPts val="420"/>
              </a:spcBef>
              <a:spcAft>
                <a:spcPts val="0"/>
              </a:spcAft>
              <a:buClr>
                <a:srgbClr val="888888"/>
              </a:buClr>
              <a:buSzPts val="2800"/>
              <a:buNone/>
              <a:defRPr>
                <a:solidFill>
                  <a:srgbClr val="888888"/>
                </a:solidFill>
              </a:defRPr>
            </a:lvl2pPr>
            <a:lvl3pPr lvl="2" algn="ctr">
              <a:spcBef>
                <a:spcPts val="360"/>
              </a:spcBef>
              <a:spcAft>
                <a:spcPts val="0"/>
              </a:spcAft>
              <a:buClr>
                <a:srgbClr val="888888"/>
              </a:buClr>
              <a:buSzPts val="2400"/>
              <a:buNone/>
              <a:defRPr>
                <a:solidFill>
                  <a:srgbClr val="888888"/>
                </a:solidFill>
              </a:defRPr>
            </a:lvl3pPr>
            <a:lvl4pPr lvl="3" algn="ctr">
              <a:spcBef>
                <a:spcPts val="300"/>
              </a:spcBef>
              <a:spcAft>
                <a:spcPts val="0"/>
              </a:spcAft>
              <a:buClr>
                <a:srgbClr val="888888"/>
              </a:buClr>
              <a:buSzPts val="2000"/>
              <a:buNone/>
              <a:defRPr>
                <a:solidFill>
                  <a:srgbClr val="888888"/>
                </a:solidFill>
              </a:defRPr>
            </a:lvl4pPr>
            <a:lvl5pPr lvl="4" algn="ctr">
              <a:spcBef>
                <a:spcPts val="300"/>
              </a:spcBef>
              <a:spcAft>
                <a:spcPts val="0"/>
              </a:spcAft>
              <a:buClr>
                <a:srgbClr val="888888"/>
              </a:buClr>
              <a:buSzPts val="2000"/>
              <a:buNone/>
              <a:defRPr>
                <a:solidFill>
                  <a:srgbClr val="888888"/>
                </a:solidFill>
              </a:defRPr>
            </a:lvl5pPr>
            <a:lvl6pPr lvl="5" algn="ctr">
              <a:spcBef>
                <a:spcPts val="300"/>
              </a:spcBef>
              <a:spcAft>
                <a:spcPts val="0"/>
              </a:spcAft>
              <a:buClr>
                <a:srgbClr val="888888"/>
              </a:buClr>
              <a:buSzPts val="2000"/>
              <a:buNone/>
              <a:defRPr>
                <a:solidFill>
                  <a:srgbClr val="888888"/>
                </a:solidFill>
              </a:defRPr>
            </a:lvl6pPr>
            <a:lvl7pPr lvl="6" algn="ctr">
              <a:spcBef>
                <a:spcPts val="300"/>
              </a:spcBef>
              <a:spcAft>
                <a:spcPts val="0"/>
              </a:spcAft>
              <a:buClr>
                <a:srgbClr val="888888"/>
              </a:buClr>
              <a:buSzPts val="2000"/>
              <a:buNone/>
              <a:defRPr>
                <a:solidFill>
                  <a:srgbClr val="888888"/>
                </a:solidFill>
              </a:defRPr>
            </a:lvl7pPr>
            <a:lvl8pPr lvl="7" algn="ctr">
              <a:spcBef>
                <a:spcPts val="300"/>
              </a:spcBef>
              <a:spcAft>
                <a:spcPts val="0"/>
              </a:spcAft>
              <a:buClr>
                <a:srgbClr val="888888"/>
              </a:buClr>
              <a:buSzPts val="2000"/>
              <a:buNone/>
              <a:defRPr>
                <a:solidFill>
                  <a:srgbClr val="888888"/>
                </a:solidFill>
              </a:defRPr>
            </a:lvl8pPr>
            <a:lvl9pPr lvl="8" algn="ctr">
              <a:spcBef>
                <a:spcPts val="300"/>
              </a:spcBef>
              <a:spcAft>
                <a:spcPts val="0"/>
              </a:spcAft>
              <a:buClr>
                <a:srgbClr val="888888"/>
              </a:buClr>
              <a:buSzPts val="2000"/>
              <a:buNone/>
              <a:defRPr>
                <a:solidFill>
                  <a:srgbClr val="888888"/>
                </a:solidFill>
              </a:defRPr>
            </a:lvl9pPr>
          </a:lstStyle>
          <a:p>
            <a:endParaRPr/>
          </a:p>
        </p:txBody>
      </p:sp>
      <p:sp>
        <p:nvSpPr>
          <p:cNvPr id="525" name="Google Shape;525;p99"/>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26" name="Google Shape;526;p99"/>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27" name="Google Shape;527;p99"/>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932463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495102-66B0-5843-94E1-0BDC3814AAC7}" type="datetimeFigureOut">
              <a:rPr lang="en-US" smtClean="0">
                <a:solidFill>
                  <a:prstClr val="black">
                    <a:tint val="75000"/>
                  </a:prstClr>
                </a:solidFill>
              </a:rPr>
              <a:pPr/>
              <a:t>9/14/2020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ECA093-2410-0048-9DDC-2355C61FF5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353166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28"/>
        <p:cNvGrpSpPr/>
        <p:nvPr/>
      </p:nvGrpSpPr>
      <p:grpSpPr>
        <a:xfrm>
          <a:off x="0" y="0"/>
          <a:ext cx="0" cy="0"/>
          <a:chOff x="0" y="0"/>
          <a:chExt cx="0" cy="0"/>
        </a:xfrm>
      </p:grpSpPr>
      <p:sp>
        <p:nvSpPr>
          <p:cNvPr id="529" name="Google Shape;529;p10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0" name="Google Shape;530;p100"/>
          <p:cNvSpPr txBox="1">
            <a:spLocks noGrp="1"/>
          </p:cNvSpPr>
          <p:nvPr>
            <p:ph type="body" idx="1"/>
          </p:nvPr>
        </p:nvSpPr>
        <p:spPr>
          <a:xfrm>
            <a:off x="457200" y="1600202"/>
            <a:ext cx="8229600" cy="4525963"/>
          </a:xfrm>
          <a:prstGeom prst="rect">
            <a:avLst/>
          </a:prstGeom>
          <a:noFill/>
          <a:ln>
            <a:noFill/>
          </a:ln>
        </p:spPr>
        <p:txBody>
          <a:bodyPr spcFirstLastPara="1" wrap="square" lIns="91425" tIns="45700" rIns="91425" bIns="45700" anchor="t" anchorCtr="0"/>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531" name="Google Shape;531;p100"/>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32" name="Google Shape;532;p100"/>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33" name="Google Shape;533;p100"/>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53485645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34"/>
        <p:cNvGrpSpPr/>
        <p:nvPr/>
      </p:nvGrpSpPr>
      <p:grpSpPr>
        <a:xfrm>
          <a:off x="0" y="0"/>
          <a:ext cx="0" cy="0"/>
          <a:chOff x="0" y="0"/>
          <a:chExt cx="0" cy="0"/>
        </a:xfrm>
      </p:grpSpPr>
      <p:sp>
        <p:nvSpPr>
          <p:cNvPr id="535" name="Google Shape;535;p101"/>
          <p:cNvSpPr txBox="1">
            <a:spLocks noGrp="1"/>
          </p:cNvSpPr>
          <p:nvPr>
            <p:ph type="title"/>
          </p:nvPr>
        </p:nvSpPr>
        <p:spPr>
          <a:xfrm>
            <a:off x="722313" y="4406902"/>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dk1"/>
              </a:buClr>
              <a:buSzPts val="4000"/>
              <a:buFont typeface="Calibri"/>
              <a:buNone/>
              <a:defRPr sz="3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6" name="Google Shape;536;p10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342900" lvl="0" indent="-171450" algn="l">
              <a:spcBef>
                <a:spcPts val="300"/>
              </a:spcBef>
              <a:spcAft>
                <a:spcPts val="0"/>
              </a:spcAft>
              <a:buClr>
                <a:srgbClr val="888888"/>
              </a:buClr>
              <a:buSzPts val="2000"/>
              <a:buNone/>
              <a:defRPr sz="1500">
                <a:solidFill>
                  <a:srgbClr val="888888"/>
                </a:solidFill>
              </a:defRPr>
            </a:lvl1pPr>
            <a:lvl2pPr marL="685800" lvl="1" indent="-171450" algn="l">
              <a:spcBef>
                <a:spcPts val="270"/>
              </a:spcBef>
              <a:spcAft>
                <a:spcPts val="0"/>
              </a:spcAft>
              <a:buClr>
                <a:srgbClr val="888888"/>
              </a:buClr>
              <a:buSzPts val="1800"/>
              <a:buNone/>
              <a:defRPr sz="1350">
                <a:solidFill>
                  <a:srgbClr val="888888"/>
                </a:solidFill>
              </a:defRPr>
            </a:lvl2pPr>
            <a:lvl3pPr marL="1028700" lvl="2" indent="-171450" algn="l">
              <a:spcBef>
                <a:spcPts val="240"/>
              </a:spcBef>
              <a:spcAft>
                <a:spcPts val="0"/>
              </a:spcAft>
              <a:buClr>
                <a:srgbClr val="888888"/>
              </a:buClr>
              <a:buSzPts val="1600"/>
              <a:buNone/>
              <a:defRPr sz="1200">
                <a:solidFill>
                  <a:srgbClr val="888888"/>
                </a:solidFill>
              </a:defRPr>
            </a:lvl3pPr>
            <a:lvl4pPr marL="1371600" lvl="3" indent="-171450" algn="l">
              <a:spcBef>
                <a:spcPts val="210"/>
              </a:spcBef>
              <a:spcAft>
                <a:spcPts val="0"/>
              </a:spcAft>
              <a:buClr>
                <a:srgbClr val="888888"/>
              </a:buClr>
              <a:buSzPts val="1400"/>
              <a:buNone/>
              <a:defRPr sz="1050">
                <a:solidFill>
                  <a:srgbClr val="888888"/>
                </a:solidFill>
              </a:defRPr>
            </a:lvl4pPr>
            <a:lvl5pPr marL="1714500" lvl="4" indent="-171450" algn="l">
              <a:spcBef>
                <a:spcPts val="210"/>
              </a:spcBef>
              <a:spcAft>
                <a:spcPts val="0"/>
              </a:spcAft>
              <a:buClr>
                <a:srgbClr val="888888"/>
              </a:buClr>
              <a:buSzPts val="1400"/>
              <a:buNone/>
              <a:defRPr sz="1050">
                <a:solidFill>
                  <a:srgbClr val="888888"/>
                </a:solidFill>
              </a:defRPr>
            </a:lvl5pPr>
            <a:lvl6pPr marL="2057400" lvl="5" indent="-171450" algn="l">
              <a:spcBef>
                <a:spcPts val="210"/>
              </a:spcBef>
              <a:spcAft>
                <a:spcPts val="0"/>
              </a:spcAft>
              <a:buClr>
                <a:srgbClr val="888888"/>
              </a:buClr>
              <a:buSzPts val="1400"/>
              <a:buNone/>
              <a:defRPr sz="1050">
                <a:solidFill>
                  <a:srgbClr val="888888"/>
                </a:solidFill>
              </a:defRPr>
            </a:lvl6pPr>
            <a:lvl7pPr marL="2400300" lvl="6" indent="-171450" algn="l">
              <a:spcBef>
                <a:spcPts val="210"/>
              </a:spcBef>
              <a:spcAft>
                <a:spcPts val="0"/>
              </a:spcAft>
              <a:buClr>
                <a:srgbClr val="888888"/>
              </a:buClr>
              <a:buSzPts val="1400"/>
              <a:buNone/>
              <a:defRPr sz="1050">
                <a:solidFill>
                  <a:srgbClr val="888888"/>
                </a:solidFill>
              </a:defRPr>
            </a:lvl7pPr>
            <a:lvl8pPr marL="2743200" lvl="7" indent="-171450" algn="l">
              <a:spcBef>
                <a:spcPts val="210"/>
              </a:spcBef>
              <a:spcAft>
                <a:spcPts val="0"/>
              </a:spcAft>
              <a:buClr>
                <a:srgbClr val="888888"/>
              </a:buClr>
              <a:buSzPts val="1400"/>
              <a:buNone/>
              <a:defRPr sz="1050">
                <a:solidFill>
                  <a:srgbClr val="888888"/>
                </a:solidFill>
              </a:defRPr>
            </a:lvl8pPr>
            <a:lvl9pPr marL="3086100" lvl="8" indent="-171450" algn="l">
              <a:spcBef>
                <a:spcPts val="210"/>
              </a:spcBef>
              <a:spcAft>
                <a:spcPts val="0"/>
              </a:spcAft>
              <a:buClr>
                <a:srgbClr val="888888"/>
              </a:buClr>
              <a:buSzPts val="1400"/>
              <a:buNone/>
              <a:defRPr sz="1050">
                <a:solidFill>
                  <a:srgbClr val="888888"/>
                </a:solidFill>
              </a:defRPr>
            </a:lvl9pPr>
          </a:lstStyle>
          <a:p>
            <a:endParaRPr/>
          </a:p>
        </p:txBody>
      </p:sp>
      <p:sp>
        <p:nvSpPr>
          <p:cNvPr id="537" name="Google Shape;537;p101"/>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38" name="Google Shape;538;p101"/>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39" name="Google Shape;539;p101"/>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75940821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40"/>
        <p:cNvGrpSpPr/>
        <p:nvPr/>
      </p:nvGrpSpPr>
      <p:grpSpPr>
        <a:xfrm>
          <a:off x="0" y="0"/>
          <a:ext cx="0" cy="0"/>
          <a:chOff x="0" y="0"/>
          <a:chExt cx="0" cy="0"/>
        </a:xfrm>
      </p:grpSpPr>
      <p:sp>
        <p:nvSpPr>
          <p:cNvPr id="541" name="Google Shape;541;p10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2" name="Google Shape;542;p102"/>
          <p:cNvSpPr txBox="1">
            <a:spLocks noGrp="1"/>
          </p:cNvSpPr>
          <p:nvPr>
            <p:ph type="body" idx="1"/>
          </p:nvPr>
        </p:nvSpPr>
        <p:spPr>
          <a:xfrm>
            <a:off x="457200" y="1600202"/>
            <a:ext cx="4038600" cy="4525963"/>
          </a:xfrm>
          <a:prstGeom prst="rect">
            <a:avLst/>
          </a:prstGeom>
          <a:noFill/>
          <a:ln>
            <a:noFill/>
          </a:ln>
        </p:spPr>
        <p:txBody>
          <a:bodyPr spcFirstLastPara="1" wrap="square" lIns="91425" tIns="45700" rIns="91425" bIns="45700" anchor="t" anchorCtr="0"/>
          <a:lstStyle>
            <a:lvl1pPr marL="342900" lvl="0" indent="-304800" algn="l">
              <a:spcBef>
                <a:spcPts val="420"/>
              </a:spcBef>
              <a:spcAft>
                <a:spcPts val="0"/>
              </a:spcAft>
              <a:buClr>
                <a:schemeClr val="dk1"/>
              </a:buClr>
              <a:buSzPts val="2800"/>
              <a:buChar char="•"/>
              <a:defRPr sz="2100"/>
            </a:lvl1pPr>
            <a:lvl2pPr marL="685800" lvl="1" indent="-285750" algn="l">
              <a:spcBef>
                <a:spcPts val="360"/>
              </a:spcBef>
              <a:spcAft>
                <a:spcPts val="0"/>
              </a:spcAft>
              <a:buClr>
                <a:schemeClr val="dk1"/>
              </a:buClr>
              <a:buSzPts val="2400"/>
              <a:buChar char="–"/>
              <a:defRPr sz="1800"/>
            </a:lvl2pPr>
            <a:lvl3pPr marL="1028700" lvl="2" indent="-266700" algn="l">
              <a:spcBef>
                <a:spcPts val="300"/>
              </a:spcBef>
              <a:spcAft>
                <a:spcPts val="0"/>
              </a:spcAft>
              <a:buClr>
                <a:schemeClr val="dk1"/>
              </a:buClr>
              <a:buSzPts val="2000"/>
              <a:buChar char="•"/>
              <a:defRPr sz="1500"/>
            </a:lvl3pPr>
            <a:lvl4pPr marL="1371600" lvl="3" indent="-257175" algn="l">
              <a:spcBef>
                <a:spcPts val="270"/>
              </a:spcBef>
              <a:spcAft>
                <a:spcPts val="0"/>
              </a:spcAft>
              <a:buClr>
                <a:schemeClr val="dk1"/>
              </a:buClr>
              <a:buSzPts val="1800"/>
              <a:buChar char="–"/>
              <a:defRPr sz="1350"/>
            </a:lvl4pPr>
            <a:lvl5pPr marL="1714500" lvl="4" indent="-257175" algn="l">
              <a:spcBef>
                <a:spcPts val="270"/>
              </a:spcBef>
              <a:spcAft>
                <a:spcPts val="0"/>
              </a:spcAft>
              <a:buClr>
                <a:schemeClr val="dk1"/>
              </a:buClr>
              <a:buSzPts val="1800"/>
              <a:buChar char="»"/>
              <a:defRPr sz="1350"/>
            </a:lvl5pPr>
            <a:lvl6pPr marL="2057400" lvl="5" indent="-257175" algn="l">
              <a:spcBef>
                <a:spcPts val="270"/>
              </a:spcBef>
              <a:spcAft>
                <a:spcPts val="0"/>
              </a:spcAft>
              <a:buClr>
                <a:schemeClr val="dk1"/>
              </a:buClr>
              <a:buSzPts val="1800"/>
              <a:buChar char="•"/>
              <a:defRPr sz="1350"/>
            </a:lvl6pPr>
            <a:lvl7pPr marL="2400300" lvl="6" indent="-257175" algn="l">
              <a:spcBef>
                <a:spcPts val="270"/>
              </a:spcBef>
              <a:spcAft>
                <a:spcPts val="0"/>
              </a:spcAft>
              <a:buClr>
                <a:schemeClr val="dk1"/>
              </a:buClr>
              <a:buSzPts val="1800"/>
              <a:buChar char="•"/>
              <a:defRPr sz="1350"/>
            </a:lvl7pPr>
            <a:lvl8pPr marL="2743200" lvl="7" indent="-257175" algn="l">
              <a:spcBef>
                <a:spcPts val="270"/>
              </a:spcBef>
              <a:spcAft>
                <a:spcPts val="0"/>
              </a:spcAft>
              <a:buClr>
                <a:schemeClr val="dk1"/>
              </a:buClr>
              <a:buSzPts val="1800"/>
              <a:buChar char="•"/>
              <a:defRPr sz="1350"/>
            </a:lvl8pPr>
            <a:lvl9pPr marL="3086100" lvl="8" indent="-257175" algn="l">
              <a:spcBef>
                <a:spcPts val="270"/>
              </a:spcBef>
              <a:spcAft>
                <a:spcPts val="0"/>
              </a:spcAft>
              <a:buClr>
                <a:schemeClr val="dk1"/>
              </a:buClr>
              <a:buSzPts val="1800"/>
              <a:buChar char="•"/>
              <a:defRPr sz="1350"/>
            </a:lvl9pPr>
          </a:lstStyle>
          <a:p>
            <a:endParaRPr/>
          </a:p>
        </p:txBody>
      </p:sp>
      <p:sp>
        <p:nvSpPr>
          <p:cNvPr id="543" name="Google Shape;543;p102"/>
          <p:cNvSpPr txBox="1">
            <a:spLocks noGrp="1"/>
          </p:cNvSpPr>
          <p:nvPr>
            <p:ph type="body" idx="2"/>
          </p:nvPr>
        </p:nvSpPr>
        <p:spPr>
          <a:xfrm>
            <a:off x="4648200" y="1600202"/>
            <a:ext cx="4038600" cy="4525963"/>
          </a:xfrm>
          <a:prstGeom prst="rect">
            <a:avLst/>
          </a:prstGeom>
          <a:noFill/>
          <a:ln>
            <a:noFill/>
          </a:ln>
        </p:spPr>
        <p:txBody>
          <a:bodyPr spcFirstLastPara="1" wrap="square" lIns="91425" tIns="45700" rIns="91425" bIns="45700" anchor="t" anchorCtr="0"/>
          <a:lstStyle>
            <a:lvl1pPr marL="342900" lvl="0" indent="-304800" algn="l">
              <a:spcBef>
                <a:spcPts val="420"/>
              </a:spcBef>
              <a:spcAft>
                <a:spcPts val="0"/>
              </a:spcAft>
              <a:buClr>
                <a:schemeClr val="dk1"/>
              </a:buClr>
              <a:buSzPts val="2800"/>
              <a:buChar char="•"/>
              <a:defRPr sz="2100"/>
            </a:lvl1pPr>
            <a:lvl2pPr marL="685800" lvl="1" indent="-285750" algn="l">
              <a:spcBef>
                <a:spcPts val="360"/>
              </a:spcBef>
              <a:spcAft>
                <a:spcPts val="0"/>
              </a:spcAft>
              <a:buClr>
                <a:schemeClr val="dk1"/>
              </a:buClr>
              <a:buSzPts val="2400"/>
              <a:buChar char="–"/>
              <a:defRPr sz="1800"/>
            </a:lvl2pPr>
            <a:lvl3pPr marL="1028700" lvl="2" indent="-266700" algn="l">
              <a:spcBef>
                <a:spcPts val="300"/>
              </a:spcBef>
              <a:spcAft>
                <a:spcPts val="0"/>
              </a:spcAft>
              <a:buClr>
                <a:schemeClr val="dk1"/>
              </a:buClr>
              <a:buSzPts val="2000"/>
              <a:buChar char="•"/>
              <a:defRPr sz="1500"/>
            </a:lvl3pPr>
            <a:lvl4pPr marL="1371600" lvl="3" indent="-257175" algn="l">
              <a:spcBef>
                <a:spcPts val="270"/>
              </a:spcBef>
              <a:spcAft>
                <a:spcPts val="0"/>
              </a:spcAft>
              <a:buClr>
                <a:schemeClr val="dk1"/>
              </a:buClr>
              <a:buSzPts val="1800"/>
              <a:buChar char="–"/>
              <a:defRPr sz="1350"/>
            </a:lvl4pPr>
            <a:lvl5pPr marL="1714500" lvl="4" indent="-257175" algn="l">
              <a:spcBef>
                <a:spcPts val="270"/>
              </a:spcBef>
              <a:spcAft>
                <a:spcPts val="0"/>
              </a:spcAft>
              <a:buClr>
                <a:schemeClr val="dk1"/>
              </a:buClr>
              <a:buSzPts val="1800"/>
              <a:buChar char="»"/>
              <a:defRPr sz="1350"/>
            </a:lvl5pPr>
            <a:lvl6pPr marL="2057400" lvl="5" indent="-257175" algn="l">
              <a:spcBef>
                <a:spcPts val="270"/>
              </a:spcBef>
              <a:spcAft>
                <a:spcPts val="0"/>
              </a:spcAft>
              <a:buClr>
                <a:schemeClr val="dk1"/>
              </a:buClr>
              <a:buSzPts val="1800"/>
              <a:buChar char="•"/>
              <a:defRPr sz="1350"/>
            </a:lvl6pPr>
            <a:lvl7pPr marL="2400300" lvl="6" indent="-257175" algn="l">
              <a:spcBef>
                <a:spcPts val="270"/>
              </a:spcBef>
              <a:spcAft>
                <a:spcPts val="0"/>
              </a:spcAft>
              <a:buClr>
                <a:schemeClr val="dk1"/>
              </a:buClr>
              <a:buSzPts val="1800"/>
              <a:buChar char="•"/>
              <a:defRPr sz="1350"/>
            </a:lvl7pPr>
            <a:lvl8pPr marL="2743200" lvl="7" indent="-257175" algn="l">
              <a:spcBef>
                <a:spcPts val="270"/>
              </a:spcBef>
              <a:spcAft>
                <a:spcPts val="0"/>
              </a:spcAft>
              <a:buClr>
                <a:schemeClr val="dk1"/>
              </a:buClr>
              <a:buSzPts val="1800"/>
              <a:buChar char="•"/>
              <a:defRPr sz="1350"/>
            </a:lvl8pPr>
            <a:lvl9pPr marL="3086100" lvl="8" indent="-257175" algn="l">
              <a:spcBef>
                <a:spcPts val="270"/>
              </a:spcBef>
              <a:spcAft>
                <a:spcPts val="0"/>
              </a:spcAft>
              <a:buClr>
                <a:schemeClr val="dk1"/>
              </a:buClr>
              <a:buSzPts val="1800"/>
              <a:buChar char="•"/>
              <a:defRPr sz="1350"/>
            </a:lvl9pPr>
          </a:lstStyle>
          <a:p>
            <a:endParaRPr/>
          </a:p>
        </p:txBody>
      </p:sp>
      <p:sp>
        <p:nvSpPr>
          <p:cNvPr id="544" name="Google Shape;544;p102"/>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45" name="Google Shape;545;p102"/>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46" name="Google Shape;546;p102"/>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20673887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47"/>
        <p:cNvGrpSpPr/>
        <p:nvPr/>
      </p:nvGrpSpPr>
      <p:grpSpPr>
        <a:xfrm>
          <a:off x="0" y="0"/>
          <a:ext cx="0" cy="0"/>
          <a:chOff x="0" y="0"/>
          <a:chExt cx="0" cy="0"/>
        </a:xfrm>
      </p:grpSpPr>
      <p:sp>
        <p:nvSpPr>
          <p:cNvPr id="548" name="Google Shape;548;p10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9" name="Google Shape;549;p10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342900" lvl="0" indent="-171450" algn="l">
              <a:spcBef>
                <a:spcPts val="360"/>
              </a:spcBef>
              <a:spcAft>
                <a:spcPts val="0"/>
              </a:spcAft>
              <a:buClr>
                <a:schemeClr val="dk1"/>
              </a:buClr>
              <a:buSzPts val="2400"/>
              <a:buNone/>
              <a:defRPr sz="1800" b="1"/>
            </a:lvl1pPr>
            <a:lvl2pPr marL="685800" lvl="1" indent="-171450" algn="l">
              <a:spcBef>
                <a:spcPts val="300"/>
              </a:spcBef>
              <a:spcAft>
                <a:spcPts val="0"/>
              </a:spcAft>
              <a:buClr>
                <a:schemeClr val="dk1"/>
              </a:buClr>
              <a:buSzPts val="2000"/>
              <a:buNone/>
              <a:defRPr sz="1500" b="1"/>
            </a:lvl2pPr>
            <a:lvl3pPr marL="1028700" lvl="2" indent="-171450" algn="l">
              <a:spcBef>
                <a:spcPts val="270"/>
              </a:spcBef>
              <a:spcAft>
                <a:spcPts val="0"/>
              </a:spcAft>
              <a:buClr>
                <a:schemeClr val="dk1"/>
              </a:buClr>
              <a:buSzPts val="1800"/>
              <a:buNone/>
              <a:defRPr sz="1350" b="1"/>
            </a:lvl3pPr>
            <a:lvl4pPr marL="1371600" lvl="3" indent="-171450" algn="l">
              <a:spcBef>
                <a:spcPts val="240"/>
              </a:spcBef>
              <a:spcAft>
                <a:spcPts val="0"/>
              </a:spcAft>
              <a:buClr>
                <a:schemeClr val="dk1"/>
              </a:buClr>
              <a:buSzPts val="1600"/>
              <a:buNone/>
              <a:defRPr sz="1200" b="1"/>
            </a:lvl4pPr>
            <a:lvl5pPr marL="1714500" lvl="4" indent="-171450" algn="l">
              <a:spcBef>
                <a:spcPts val="240"/>
              </a:spcBef>
              <a:spcAft>
                <a:spcPts val="0"/>
              </a:spcAft>
              <a:buClr>
                <a:schemeClr val="dk1"/>
              </a:buClr>
              <a:buSzPts val="1600"/>
              <a:buNone/>
              <a:defRPr sz="1200" b="1"/>
            </a:lvl5pPr>
            <a:lvl6pPr marL="2057400" lvl="5" indent="-171450" algn="l">
              <a:spcBef>
                <a:spcPts val="240"/>
              </a:spcBef>
              <a:spcAft>
                <a:spcPts val="0"/>
              </a:spcAft>
              <a:buClr>
                <a:schemeClr val="dk1"/>
              </a:buClr>
              <a:buSzPts val="1600"/>
              <a:buNone/>
              <a:defRPr sz="1200" b="1"/>
            </a:lvl6pPr>
            <a:lvl7pPr marL="2400300" lvl="6" indent="-171450" algn="l">
              <a:spcBef>
                <a:spcPts val="240"/>
              </a:spcBef>
              <a:spcAft>
                <a:spcPts val="0"/>
              </a:spcAft>
              <a:buClr>
                <a:schemeClr val="dk1"/>
              </a:buClr>
              <a:buSzPts val="1600"/>
              <a:buNone/>
              <a:defRPr sz="1200" b="1"/>
            </a:lvl7pPr>
            <a:lvl8pPr marL="2743200" lvl="7" indent="-171450" algn="l">
              <a:spcBef>
                <a:spcPts val="240"/>
              </a:spcBef>
              <a:spcAft>
                <a:spcPts val="0"/>
              </a:spcAft>
              <a:buClr>
                <a:schemeClr val="dk1"/>
              </a:buClr>
              <a:buSzPts val="1600"/>
              <a:buNone/>
              <a:defRPr sz="1200" b="1"/>
            </a:lvl8pPr>
            <a:lvl9pPr marL="3086100" lvl="8" indent="-171450" algn="l">
              <a:spcBef>
                <a:spcPts val="240"/>
              </a:spcBef>
              <a:spcAft>
                <a:spcPts val="0"/>
              </a:spcAft>
              <a:buClr>
                <a:schemeClr val="dk1"/>
              </a:buClr>
              <a:buSzPts val="1600"/>
              <a:buNone/>
              <a:defRPr sz="1200" b="1"/>
            </a:lvl9pPr>
          </a:lstStyle>
          <a:p>
            <a:endParaRPr/>
          </a:p>
        </p:txBody>
      </p:sp>
      <p:sp>
        <p:nvSpPr>
          <p:cNvPr id="550" name="Google Shape;550;p10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342900" lvl="0" indent="-285750" algn="l">
              <a:spcBef>
                <a:spcPts val="360"/>
              </a:spcBef>
              <a:spcAft>
                <a:spcPts val="0"/>
              </a:spcAft>
              <a:buClr>
                <a:schemeClr val="dk1"/>
              </a:buClr>
              <a:buSzPts val="2400"/>
              <a:buChar char="•"/>
              <a:defRPr sz="1800"/>
            </a:lvl1pPr>
            <a:lvl2pPr marL="685800" lvl="1" indent="-266700" algn="l">
              <a:spcBef>
                <a:spcPts val="300"/>
              </a:spcBef>
              <a:spcAft>
                <a:spcPts val="0"/>
              </a:spcAft>
              <a:buClr>
                <a:schemeClr val="dk1"/>
              </a:buClr>
              <a:buSzPts val="2000"/>
              <a:buChar char="–"/>
              <a:defRPr sz="1500"/>
            </a:lvl2pPr>
            <a:lvl3pPr marL="1028700" lvl="2" indent="-257175" algn="l">
              <a:spcBef>
                <a:spcPts val="270"/>
              </a:spcBef>
              <a:spcAft>
                <a:spcPts val="0"/>
              </a:spcAft>
              <a:buClr>
                <a:schemeClr val="dk1"/>
              </a:buClr>
              <a:buSzPts val="1800"/>
              <a:buChar char="•"/>
              <a:defRPr sz="1350"/>
            </a:lvl3pPr>
            <a:lvl4pPr marL="1371600" lvl="3" indent="-247650" algn="l">
              <a:spcBef>
                <a:spcPts val="240"/>
              </a:spcBef>
              <a:spcAft>
                <a:spcPts val="0"/>
              </a:spcAft>
              <a:buClr>
                <a:schemeClr val="dk1"/>
              </a:buClr>
              <a:buSzPts val="1600"/>
              <a:buChar char="–"/>
              <a:defRPr sz="1200"/>
            </a:lvl4pPr>
            <a:lvl5pPr marL="1714500" lvl="4" indent="-247650" algn="l">
              <a:spcBef>
                <a:spcPts val="240"/>
              </a:spcBef>
              <a:spcAft>
                <a:spcPts val="0"/>
              </a:spcAft>
              <a:buClr>
                <a:schemeClr val="dk1"/>
              </a:buClr>
              <a:buSzPts val="1600"/>
              <a:buChar char="»"/>
              <a:defRPr sz="1200"/>
            </a:lvl5pPr>
            <a:lvl6pPr marL="2057400" lvl="5" indent="-247650" algn="l">
              <a:spcBef>
                <a:spcPts val="240"/>
              </a:spcBef>
              <a:spcAft>
                <a:spcPts val="0"/>
              </a:spcAft>
              <a:buClr>
                <a:schemeClr val="dk1"/>
              </a:buClr>
              <a:buSzPts val="1600"/>
              <a:buChar char="•"/>
              <a:defRPr sz="1200"/>
            </a:lvl6pPr>
            <a:lvl7pPr marL="2400300" lvl="6" indent="-247650" algn="l">
              <a:spcBef>
                <a:spcPts val="240"/>
              </a:spcBef>
              <a:spcAft>
                <a:spcPts val="0"/>
              </a:spcAft>
              <a:buClr>
                <a:schemeClr val="dk1"/>
              </a:buClr>
              <a:buSzPts val="1600"/>
              <a:buChar char="•"/>
              <a:defRPr sz="1200"/>
            </a:lvl7pPr>
            <a:lvl8pPr marL="2743200" lvl="7" indent="-247650" algn="l">
              <a:spcBef>
                <a:spcPts val="240"/>
              </a:spcBef>
              <a:spcAft>
                <a:spcPts val="0"/>
              </a:spcAft>
              <a:buClr>
                <a:schemeClr val="dk1"/>
              </a:buClr>
              <a:buSzPts val="1600"/>
              <a:buChar char="•"/>
              <a:defRPr sz="1200"/>
            </a:lvl8pPr>
            <a:lvl9pPr marL="3086100" lvl="8" indent="-247650" algn="l">
              <a:spcBef>
                <a:spcPts val="240"/>
              </a:spcBef>
              <a:spcAft>
                <a:spcPts val="0"/>
              </a:spcAft>
              <a:buClr>
                <a:schemeClr val="dk1"/>
              </a:buClr>
              <a:buSzPts val="1600"/>
              <a:buChar char="•"/>
              <a:defRPr sz="1200"/>
            </a:lvl9pPr>
          </a:lstStyle>
          <a:p>
            <a:endParaRPr/>
          </a:p>
        </p:txBody>
      </p:sp>
      <p:sp>
        <p:nvSpPr>
          <p:cNvPr id="551" name="Google Shape;551;p103"/>
          <p:cNvSpPr txBox="1">
            <a:spLocks noGrp="1"/>
          </p:cNvSpPr>
          <p:nvPr>
            <p:ph type="body" idx="3"/>
          </p:nvPr>
        </p:nvSpPr>
        <p:spPr>
          <a:xfrm>
            <a:off x="4645026" y="1535113"/>
            <a:ext cx="4041775" cy="639762"/>
          </a:xfrm>
          <a:prstGeom prst="rect">
            <a:avLst/>
          </a:prstGeom>
          <a:noFill/>
          <a:ln>
            <a:noFill/>
          </a:ln>
        </p:spPr>
        <p:txBody>
          <a:bodyPr spcFirstLastPara="1" wrap="square" lIns="91425" tIns="45700" rIns="91425" bIns="45700" anchor="b" anchorCtr="0"/>
          <a:lstStyle>
            <a:lvl1pPr marL="342900" lvl="0" indent="-171450" algn="l">
              <a:spcBef>
                <a:spcPts val="360"/>
              </a:spcBef>
              <a:spcAft>
                <a:spcPts val="0"/>
              </a:spcAft>
              <a:buClr>
                <a:schemeClr val="dk1"/>
              </a:buClr>
              <a:buSzPts val="2400"/>
              <a:buNone/>
              <a:defRPr sz="1800" b="1"/>
            </a:lvl1pPr>
            <a:lvl2pPr marL="685800" lvl="1" indent="-171450" algn="l">
              <a:spcBef>
                <a:spcPts val="300"/>
              </a:spcBef>
              <a:spcAft>
                <a:spcPts val="0"/>
              </a:spcAft>
              <a:buClr>
                <a:schemeClr val="dk1"/>
              </a:buClr>
              <a:buSzPts val="2000"/>
              <a:buNone/>
              <a:defRPr sz="1500" b="1"/>
            </a:lvl2pPr>
            <a:lvl3pPr marL="1028700" lvl="2" indent="-171450" algn="l">
              <a:spcBef>
                <a:spcPts val="270"/>
              </a:spcBef>
              <a:spcAft>
                <a:spcPts val="0"/>
              </a:spcAft>
              <a:buClr>
                <a:schemeClr val="dk1"/>
              </a:buClr>
              <a:buSzPts val="1800"/>
              <a:buNone/>
              <a:defRPr sz="1350" b="1"/>
            </a:lvl3pPr>
            <a:lvl4pPr marL="1371600" lvl="3" indent="-171450" algn="l">
              <a:spcBef>
                <a:spcPts val="240"/>
              </a:spcBef>
              <a:spcAft>
                <a:spcPts val="0"/>
              </a:spcAft>
              <a:buClr>
                <a:schemeClr val="dk1"/>
              </a:buClr>
              <a:buSzPts val="1600"/>
              <a:buNone/>
              <a:defRPr sz="1200" b="1"/>
            </a:lvl4pPr>
            <a:lvl5pPr marL="1714500" lvl="4" indent="-171450" algn="l">
              <a:spcBef>
                <a:spcPts val="240"/>
              </a:spcBef>
              <a:spcAft>
                <a:spcPts val="0"/>
              </a:spcAft>
              <a:buClr>
                <a:schemeClr val="dk1"/>
              </a:buClr>
              <a:buSzPts val="1600"/>
              <a:buNone/>
              <a:defRPr sz="1200" b="1"/>
            </a:lvl5pPr>
            <a:lvl6pPr marL="2057400" lvl="5" indent="-171450" algn="l">
              <a:spcBef>
                <a:spcPts val="240"/>
              </a:spcBef>
              <a:spcAft>
                <a:spcPts val="0"/>
              </a:spcAft>
              <a:buClr>
                <a:schemeClr val="dk1"/>
              </a:buClr>
              <a:buSzPts val="1600"/>
              <a:buNone/>
              <a:defRPr sz="1200" b="1"/>
            </a:lvl6pPr>
            <a:lvl7pPr marL="2400300" lvl="6" indent="-171450" algn="l">
              <a:spcBef>
                <a:spcPts val="240"/>
              </a:spcBef>
              <a:spcAft>
                <a:spcPts val="0"/>
              </a:spcAft>
              <a:buClr>
                <a:schemeClr val="dk1"/>
              </a:buClr>
              <a:buSzPts val="1600"/>
              <a:buNone/>
              <a:defRPr sz="1200" b="1"/>
            </a:lvl7pPr>
            <a:lvl8pPr marL="2743200" lvl="7" indent="-171450" algn="l">
              <a:spcBef>
                <a:spcPts val="240"/>
              </a:spcBef>
              <a:spcAft>
                <a:spcPts val="0"/>
              </a:spcAft>
              <a:buClr>
                <a:schemeClr val="dk1"/>
              </a:buClr>
              <a:buSzPts val="1600"/>
              <a:buNone/>
              <a:defRPr sz="1200" b="1"/>
            </a:lvl8pPr>
            <a:lvl9pPr marL="3086100" lvl="8" indent="-171450" algn="l">
              <a:spcBef>
                <a:spcPts val="240"/>
              </a:spcBef>
              <a:spcAft>
                <a:spcPts val="0"/>
              </a:spcAft>
              <a:buClr>
                <a:schemeClr val="dk1"/>
              </a:buClr>
              <a:buSzPts val="1600"/>
              <a:buNone/>
              <a:defRPr sz="1200" b="1"/>
            </a:lvl9pPr>
          </a:lstStyle>
          <a:p>
            <a:endParaRPr/>
          </a:p>
        </p:txBody>
      </p:sp>
      <p:sp>
        <p:nvSpPr>
          <p:cNvPr id="552" name="Google Shape;552;p103"/>
          <p:cNvSpPr txBox="1">
            <a:spLocks noGrp="1"/>
          </p:cNvSpPr>
          <p:nvPr>
            <p:ph type="body" idx="4"/>
          </p:nvPr>
        </p:nvSpPr>
        <p:spPr>
          <a:xfrm>
            <a:off x="4645026" y="2174875"/>
            <a:ext cx="4041775" cy="3951288"/>
          </a:xfrm>
          <a:prstGeom prst="rect">
            <a:avLst/>
          </a:prstGeom>
          <a:noFill/>
          <a:ln>
            <a:noFill/>
          </a:ln>
        </p:spPr>
        <p:txBody>
          <a:bodyPr spcFirstLastPara="1" wrap="square" lIns="91425" tIns="45700" rIns="91425" bIns="45700" anchor="t" anchorCtr="0"/>
          <a:lstStyle>
            <a:lvl1pPr marL="342900" lvl="0" indent="-285750" algn="l">
              <a:spcBef>
                <a:spcPts val="360"/>
              </a:spcBef>
              <a:spcAft>
                <a:spcPts val="0"/>
              </a:spcAft>
              <a:buClr>
                <a:schemeClr val="dk1"/>
              </a:buClr>
              <a:buSzPts val="2400"/>
              <a:buChar char="•"/>
              <a:defRPr sz="1800"/>
            </a:lvl1pPr>
            <a:lvl2pPr marL="685800" lvl="1" indent="-266700" algn="l">
              <a:spcBef>
                <a:spcPts val="300"/>
              </a:spcBef>
              <a:spcAft>
                <a:spcPts val="0"/>
              </a:spcAft>
              <a:buClr>
                <a:schemeClr val="dk1"/>
              </a:buClr>
              <a:buSzPts val="2000"/>
              <a:buChar char="–"/>
              <a:defRPr sz="1500"/>
            </a:lvl2pPr>
            <a:lvl3pPr marL="1028700" lvl="2" indent="-257175" algn="l">
              <a:spcBef>
                <a:spcPts val="270"/>
              </a:spcBef>
              <a:spcAft>
                <a:spcPts val="0"/>
              </a:spcAft>
              <a:buClr>
                <a:schemeClr val="dk1"/>
              </a:buClr>
              <a:buSzPts val="1800"/>
              <a:buChar char="•"/>
              <a:defRPr sz="1350"/>
            </a:lvl3pPr>
            <a:lvl4pPr marL="1371600" lvl="3" indent="-247650" algn="l">
              <a:spcBef>
                <a:spcPts val="240"/>
              </a:spcBef>
              <a:spcAft>
                <a:spcPts val="0"/>
              </a:spcAft>
              <a:buClr>
                <a:schemeClr val="dk1"/>
              </a:buClr>
              <a:buSzPts val="1600"/>
              <a:buChar char="–"/>
              <a:defRPr sz="1200"/>
            </a:lvl4pPr>
            <a:lvl5pPr marL="1714500" lvl="4" indent="-247650" algn="l">
              <a:spcBef>
                <a:spcPts val="240"/>
              </a:spcBef>
              <a:spcAft>
                <a:spcPts val="0"/>
              </a:spcAft>
              <a:buClr>
                <a:schemeClr val="dk1"/>
              </a:buClr>
              <a:buSzPts val="1600"/>
              <a:buChar char="»"/>
              <a:defRPr sz="1200"/>
            </a:lvl5pPr>
            <a:lvl6pPr marL="2057400" lvl="5" indent="-247650" algn="l">
              <a:spcBef>
                <a:spcPts val="240"/>
              </a:spcBef>
              <a:spcAft>
                <a:spcPts val="0"/>
              </a:spcAft>
              <a:buClr>
                <a:schemeClr val="dk1"/>
              </a:buClr>
              <a:buSzPts val="1600"/>
              <a:buChar char="•"/>
              <a:defRPr sz="1200"/>
            </a:lvl6pPr>
            <a:lvl7pPr marL="2400300" lvl="6" indent="-247650" algn="l">
              <a:spcBef>
                <a:spcPts val="240"/>
              </a:spcBef>
              <a:spcAft>
                <a:spcPts val="0"/>
              </a:spcAft>
              <a:buClr>
                <a:schemeClr val="dk1"/>
              </a:buClr>
              <a:buSzPts val="1600"/>
              <a:buChar char="•"/>
              <a:defRPr sz="1200"/>
            </a:lvl7pPr>
            <a:lvl8pPr marL="2743200" lvl="7" indent="-247650" algn="l">
              <a:spcBef>
                <a:spcPts val="240"/>
              </a:spcBef>
              <a:spcAft>
                <a:spcPts val="0"/>
              </a:spcAft>
              <a:buClr>
                <a:schemeClr val="dk1"/>
              </a:buClr>
              <a:buSzPts val="1600"/>
              <a:buChar char="•"/>
              <a:defRPr sz="1200"/>
            </a:lvl8pPr>
            <a:lvl9pPr marL="3086100" lvl="8" indent="-247650" algn="l">
              <a:spcBef>
                <a:spcPts val="240"/>
              </a:spcBef>
              <a:spcAft>
                <a:spcPts val="0"/>
              </a:spcAft>
              <a:buClr>
                <a:schemeClr val="dk1"/>
              </a:buClr>
              <a:buSzPts val="1600"/>
              <a:buChar char="•"/>
              <a:defRPr sz="1200"/>
            </a:lvl9pPr>
          </a:lstStyle>
          <a:p>
            <a:endParaRPr/>
          </a:p>
        </p:txBody>
      </p:sp>
      <p:sp>
        <p:nvSpPr>
          <p:cNvPr id="553" name="Google Shape;553;p103"/>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54" name="Google Shape;554;p103"/>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55" name="Google Shape;555;p103"/>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75355611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6"/>
        <p:cNvGrpSpPr/>
        <p:nvPr/>
      </p:nvGrpSpPr>
      <p:grpSpPr>
        <a:xfrm>
          <a:off x="0" y="0"/>
          <a:ext cx="0" cy="0"/>
          <a:chOff x="0" y="0"/>
          <a:chExt cx="0" cy="0"/>
        </a:xfrm>
      </p:grpSpPr>
      <p:sp>
        <p:nvSpPr>
          <p:cNvPr id="557" name="Google Shape;557;p10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8" name="Google Shape;558;p104"/>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59" name="Google Shape;559;p104"/>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60" name="Google Shape;560;p104"/>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9194786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61"/>
        <p:cNvGrpSpPr/>
        <p:nvPr/>
      </p:nvGrpSpPr>
      <p:grpSpPr>
        <a:xfrm>
          <a:off x="0" y="0"/>
          <a:ext cx="0" cy="0"/>
          <a:chOff x="0" y="0"/>
          <a:chExt cx="0" cy="0"/>
        </a:xfrm>
      </p:grpSpPr>
      <p:sp>
        <p:nvSpPr>
          <p:cNvPr id="562" name="Google Shape;562;p105"/>
          <p:cNvSpPr txBox="1">
            <a:spLocks noGrp="1"/>
          </p:cNvSpPr>
          <p:nvPr>
            <p:ph type="title"/>
          </p:nvPr>
        </p:nvSpPr>
        <p:spPr>
          <a:xfrm>
            <a:off x="457201"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Calibri"/>
              <a:buNone/>
              <a:defRPr sz="15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3" name="Google Shape;563;p105"/>
          <p:cNvSpPr txBox="1">
            <a:spLocks noGrp="1"/>
          </p:cNvSpPr>
          <p:nvPr>
            <p:ph type="body" idx="1"/>
          </p:nvPr>
        </p:nvSpPr>
        <p:spPr>
          <a:xfrm>
            <a:off x="3575050" y="273052"/>
            <a:ext cx="5111750" cy="5853113"/>
          </a:xfrm>
          <a:prstGeom prst="rect">
            <a:avLst/>
          </a:prstGeom>
          <a:noFill/>
          <a:ln>
            <a:noFill/>
          </a:ln>
        </p:spPr>
        <p:txBody>
          <a:bodyPr spcFirstLastPara="1" wrap="square" lIns="91425" tIns="45700" rIns="91425" bIns="45700" anchor="t" anchorCtr="0"/>
          <a:lstStyle>
            <a:lvl1pPr marL="342900" lvl="0" indent="-323850" algn="l">
              <a:spcBef>
                <a:spcPts val="480"/>
              </a:spcBef>
              <a:spcAft>
                <a:spcPts val="0"/>
              </a:spcAft>
              <a:buClr>
                <a:schemeClr val="dk1"/>
              </a:buClr>
              <a:buSzPts val="3200"/>
              <a:buChar char="•"/>
              <a:defRPr sz="2400"/>
            </a:lvl1pPr>
            <a:lvl2pPr marL="685800" lvl="1" indent="-304800" algn="l">
              <a:spcBef>
                <a:spcPts val="420"/>
              </a:spcBef>
              <a:spcAft>
                <a:spcPts val="0"/>
              </a:spcAft>
              <a:buClr>
                <a:schemeClr val="dk1"/>
              </a:buClr>
              <a:buSzPts val="2800"/>
              <a:buChar char="–"/>
              <a:defRPr sz="2100"/>
            </a:lvl2pPr>
            <a:lvl3pPr marL="1028700" lvl="2" indent="-285750" algn="l">
              <a:spcBef>
                <a:spcPts val="360"/>
              </a:spcBef>
              <a:spcAft>
                <a:spcPts val="0"/>
              </a:spcAft>
              <a:buClr>
                <a:schemeClr val="dk1"/>
              </a:buClr>
              <a:buSzPts val="2400"/>
              <a:buChar char="•"/>
              <a:defRPr sz="1800"/>
            </a:lvl3pPr>
            <a:lvl4pPr marL="1371600" lvl="3" indent="-266700" algn="l">
              <a:spcBef>
                <a:spcPts val="300"/>
              </a:spcBef>
              <a:spcAft>
                <a:spcPts val="0"/>
              </a:spcAft>
              <a:buClr>
                <a:schemeClr val="dk1"/>
              </a:buClr>
              <a:buSzPts val="2000"/>
              <a:buChar char="–"/>
              <a:defRPr sz="1500"/>
            </a:lvl4pPr>
            <a:lvl5pPr marL="1714500" lvl="4" indent="-266700" algn="l">
              <a:spcBef>
                <a:spcPts val="300"/>
              </a:spcBef>
              <a:spcAft>
                <a:spcPts val="0"/>
              </a:spcAft>
              <a:buClr>
                <a:schemeClr val="dk1"/>
              </a:buClr>
              <a:buSzPts val="2000"/>
              <a:buChar char="»"/>
              <a:defRPr sz="1500"/>
            </a:lvl5pPr>
            <a:lvl6pPr marL="2057400" lvl="5" indent="-266700" algn="l">
              <a:spcBef>
                <a:spcPts val="300"/>
              </a:spcBef>
              <a:spcAft>
                <a:spcPts val="0"/>
              </a:spcAft>
              <a:buClr>
                <a:schemeClr val="dk1"/>
              </a:buClr>
              <a:buSzPts val="2000"/>
              <a:buChar char="•"/>
              <a:defRPr sz="1500"/>
            </a:lvl6pPr>
            <a:lvl7pPr marL="2400300" lvl="6" indent="-266700" algn="l">
              <a:spcBef>
                <a:spcPts val="300"/>
              </a:spcBef>
              <a:spcAft>
                <a:spcPts val="0"/>
              </a:spcAft>
              <a:buClr>
                <a:schemeClr val="dk1"/>
              </a:buClr>
              <a:buSzPts val="2000"/>
              <a:buChar char="•"/>
              <a:defRPr sz="1500"/>
            </a:lvl7pPr>
            <a:lvl8pPr marL="2743200" lvl="7" indent="-266700" algn="l">
              <a:spcBef>
                <a:spcPts val="300"/>
              </a:spcBef>
              <a:spcAft>
                <a:spcPts val="0"/>
              </a:spcAft>
              <a:buClr>
                <a:schemeClr val="dk1"/>
              </a:buClr>
              <a:buSzPts val="2000"/>
              <a:buChar char="•"/>
              <a:defRPr sz="1500"/>
            </a:lvl8pPr>
            <a:lvl9pPr marL="3086100" lvl="8" indent="-266700" algn="l">
              <a:spcBef>
                <a:spcPts val="300"/>
              </a:spcBef>
              <a:spcAft>
                <a:spcPts val="0"/>
              </a:spcAft>
              <a:buClr>
                <a:schemeClr val="dk1"/>
              </a:buClr>
              <a:buSzPts val="2000"/>
              <a:buChar char="•"/>
              <a:defRPr sz="1500"/>
            </a:lvl9pPr>
          </a:lstStyle>
          <a:p>
            <a:endParaRPr/>
          </a:p>
        </p:txBody>
      </p:sp>
      <p:sp>
        <p:nvSpPr>
          <p:cNvPr id="564" name="Google Shape;564;p105"/>
          <p:cNvSpPr txBox="1">
            <a:spLocks noGrp="1"/>
          </p:cNvSpPr>
          <p:nvPr>
            <p:ph type="body" idx="2"/>
          </p:nvPr>
        </p:nvSpPr>
        <p:spPr>
          <a:xfrm>
            <a:off x="457201" y="1435102"/>
            <a:ext cx="3008313" cy="4691063"/>
          </a:xfrm>
          <a:prstGeom prst="rect">
            <a:avLst/>
          </a:prstGeom>
          <a:noFill/>
          <a:ln>
            <a:noFill/>
          </a:ln>
        </p:spPr>
        <p:txBody>
          <a:bodyPr spcFirstLastPara="1" wrap="square" lIns="91425" tIns="45700" rIns="91425" bIns="45700" anchor="t" anchorCtr="0"/>
          <a:lstStyle>
            <a:lvl1pPr marL="342900" lvl="0" indent="-171450" algn="l">
              <a:spcBef>
                <a:spcPts val="210"/>
              </a:spcBef>
              <a:spcAft>
                <a:spcPts val="0"/>
              </a:spcAft>
              <a:buClr>
                <a:schemeClr val="dk1"/>
              </a:buClr>
              <a:buSzPts val="1400"/>
              <a:buNone/>
              <a:defRPr sz="1050"/>
            </a:lvl1pPr>
            <a:lvl2pPr marL="685800" lvl="1" indent="-171450" algn="l">
              <a:spcBef>
                <a:spcPts val="180"/>
              </a:spcBef>
              <a:spcAft>
                <a:spcPts val="0"/>
              </a:spcAft>
              <a:buClr>
                <a:schemeClr val="dk1"/>
              </a:buClr>
              <a:buSzPts val="1200"/>
              <a:buNone/>
              <a:defRPr sz="900"/>
            </a:lvl2pPr>
            <a:lvl3pPr marL="1028700" lvl="2" indent="-171450" algn="l">
              <a:spcBef>
                <a:spcPts val="150"/>
              </a:spcBef>
              <a:spcAft>
                <a:spcPts val="0"/>
              </a:spcAft>
              <a:buClr>
                <a:schemeClr val="dk1"/>
              </a:buClr>
              <a:buSzPts val="1000"/>
              <a:buNone/>
              <a:defRPr sz="750"/>
            </a:lvl3pPr>
            <a:lvl4pPr marL="1371600" lvl="3" indent="-171450" algn="l">
              <a:spcBef>
                <a:spcPts val="135"/>
              </a:spcBef>
              <a:spcAft>
                <a:spcPts val="0"/>
              </a:spcAft>
              <a:buClr>
                <a:schemeClr val="dk1"/>
              </a:buClr>
              <a:buSzPts val="900"/>
              <a:buNone/>
              <a:defRPr sz="675"/>
            </a:lvl4pPr>
            <a:lvl5pPr marL="1714500" lvl="4" indent="-171450" algn="l">
              <a:spcBef>
                <a:spcPts val="135"/>
              </a:spcBef>
              <a:spcAft>
                <a:spcPts val="0"/>
              </a:spcAft>
              <a:buClr>
                <a:schemeClr val="dk1"/>
              </a:buClr>
              <a:buSzPts val="900"/>
              <a:buNone/>
              <a:defRPr sz="675"/>
            </a:lvl5pPr>
            <a:lvl6pPr marL="2057400" lvl="5" indent="-171450" algn="l">
              <a:spcBef>
                <a:spcPts val="135"/>
              </a:spcBef>
              <a:spcAft>
                <a:spcPts val="0"/>
              </a:spcAft>
              <a:buClr>
                <a:schemeClr val="dk1"/>
              </a:buClr>
              <a:buSzPts val="900"/>
              <a:buNone/>
              <a:defRPr sz="675"/>
            </a:lvl6pPr>
            <a:lvl7pPr marL="2400300" lvl="6" indent="-171450" algn="l">
              <a:spcBef>
                <a:spcPts val="135"/>
              </a:spcBef>
              <a:spcAft>
                <a:spcPts val="0"/>
              </a:spcAft>
              <a:buClr>
                <a:schemeClr val="dk1"/>
              </a:buClr>
              <a:buSzPts val="900"/>
              <a:buNone/>
              <a:defRPr sz="675"/>
            </a:lvl7pPr>
            <a:lvl8pPr marL="2743200" lvl="7" indent="-171450" algn="l">
              <a:spcBef>
                <a:spcPts val="135"/>
              </a:spcBef>
              <a:spcAft>
                <a:spcPts val="0"/>
              </a:spcAft>
              <a:buClr>
                <a:schemeClr val="dk1"/>
              </a:buClr>
              <a:buSzPts val="900"/>
              <a:buNone/>
              <a:defRPr sz="675"/>
            </a:lvl8pPr>
            <a:lvl9pPr marL="3086100" lvl="8" indent="-171450" algn="l">
              <a:spcBef>
                <a:spcPts val="135"/>
              </a:spcBef>
              <a:spcAft>
                <a:spcPts val="0"/>
              </a:spcAft>
              <a:buClr>
                <a:schemeClr val="dk1"/>
              </a:buClr>
              <a:buSzPts val="900"/>
              <a:buNone/>
              <a:defRPr sz="675"/>
            </a:lvl9pPr>
          </a:lstStyle>
          <a:p>
            <a:endParaRPr/>
          </a:p>
        </p:txBody>
      </p:sp>
      <p:sp>
        <p:nvSpPr>
          <p:cNvPr id="565" name="Google Shape;565;p105"/>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66" name="Google Shape;566;p105"/>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67" name="Google Shape;567;p105"/>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1180998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68"/>
        <p:cNvGrpSpPr/>
        <p:nvPr/>
      </p:nvGrpSpPr>
      <p:grpSpPr>
        <a:xfrm>
          <a:off x="0" y="0"/>
          <a:ext cx="0" cy="0"/>
          <a:chOff x="0" y="0"/>
          <a:chExt cx="0" cy="0"/>
        </a:xfrm>
      </p:grpSpPr>
      <p:sp>
        <p:nvSpPr>
          <p:cNvPr id="569" name="Google Shape;569;p10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Calibri"/>
              <a:buNone/>
              <a:defRPr sz="15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0" name="Google Shape;570;p10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48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1pPr>
            <a:lvl2pPr marR="0" lvl="1" algn="l" rtl="0">
              <a:spcBef>
                <a:spcPts val="420"/>
              </a:spcBef>
              <a:spcAft>
                <a:spcPts val="0"/>
              </a:spcAft>
              <a:buClr>
                <a:schemeClr val="dk1"/>
              </a:buClr>
              <a:buSzPts val="2800"/>
              <a:buFont typeface="Arial"/>
              <a:buNone/>
              <a:defRPr sz="2100" b="0" i="0" u="none" strike="noStrike" cap="none">
                <a:solidFill>
                  <a:schemeClr val="dk1"/>
                </a:solidFill>
                <a:latin typeface="Calibri"/>
                <a:ea typeface="Calibri"/>
                <a:cs typeface="Calibri"/>
                <a:sym typeface="Calibri"/>
              </a:defRPr>
            </a:lvl2pPr>
            <a:lvl3pPr marR="0" lvl="2" algn="l" rtl="0">
              <a:spcBef>
                <a:spcPts val="360"/>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571" name="Google Shape;571;p10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342900" lvl="0" indent="-171450" algn="l">
              <a:spcBef>
                <a:spcPts val="210"/>
              </a:spcBef>
              <a:spcAft>
                <a:spcPts val="0"/>
              </a:spcAft>
              <a:buClr>
                <a:schemeClr val="dk1"/>
              </a:buClr>
              <a:buSzPts val="1400"/>
              <a:buNone/>
              <a:defRPr sz="1050"/>
            </a:lvl1pPr>
            <a:lvl2pPr marL="685800" lvl="1" indent="-171450" algn="l">
              <a:spcBef>
                <a:spcPts val="180"/>
              </a:spcBef>
              <a:spcAft>
                <a:spcPts val="0"/>
              </a:spcAft>
              <a:buClr>
                <a:schemeClr val="dk1"/>
              </a:buClr>
              <a:buSzPts val="1200"/>
              <a:buNone/>
              <a:defRPr sz="900"/>
            </a:lvl2pPr>
            <a:lvl3pPr marL="1028700" lvl="2" indent="-171450" algn="l">
              <a:spcBef>
                <a:spcPts val="150"/>
              </a:spcBef>
              <a:spcAft>
                <a:spcPts val="0"/>
              </a:spcAft>
              <a:buClr>
                <a:schemeClr val="dk1"/>
              </a:buClr>
              <a:buSzPts val="1000"/>
              <a:buNone/>
              <a:defRPr sz="750"/>
            </a:lvl3pPr>
            <a:lvl4pPr marL="1371600" lvl="3" indent="-171450" algn="l">
              <a:spcBef>
                <a:spcPts val="135"/>
              </a:spcBef>
              <a:spcAft>
                <a:spcPts val="0"/>
              </a:spcAft>
              <a:buClr>
                <a:schemeClr val="dk1"/>
              </a:buClr>
              <a:buSzPts val="900"/>
              <a:buNone/>
              <a:defRPr sz="675"/>
            </a:lvl4pPr>
            <a:lvl5pPr marL="1714500" lvl="4" indent="-171450" algn="l">
              <a:spcBef>
                <a:spcPts val="135"/>
              </a:spcBef>
              <a:spcAft>
                <a:spcPts val="0"/>
              </a:spcAft>
              <a:buClr>
                <a:schemeClr val="dk1"/>
              </a:buClr>
              <a:buSzPts val="900"/>
              <a:buNone/>
              <a:defRPr sz="675"/>
            </a:lvl5pPr>
            <a:lvl6pPr marL="2057400" lvl="5" indent="-171450" algn="l">
              <a:spcBef>
                <a:spcPts val="135"/>
              </a:spcBef>
              <a:spcAft>
                <a:spcPts val="0"/>
              </a:spcAft>
              <a:buClr>
                <a:schemeClr val="dk1"/>
              </a:buClr>
              <a:buSzPts val="900"/>
              <a:buNone/>
              <a:defRPr sz="675"/>
            </a:lvl6pPr>
            <a:lvl7pPr marL="2400300" lvl="6" indent="-171450" algn="l">
              <a:spcBef>
                <a:spcPts val="135"/>
              </a:spcBef>
              <a:spcAft>
                <a:spcPts val="0"/>
              </a:spcAft>
              <a:buClr>
                <a:schemeClr val="dk1"/>
              </a:buClr>
              <a:buSzPts val="900"/>
              <a:buNone/>
              <a:defRPr sz="675"/>
            </a:lvl7pPr>
            <a:lvl8pPr marL="2743200" lvl="7" indent="-171450" algn="l">
              <a:spcBef>
                <a:spcPts val="135"/>
              </a:spcBef>
              <a:spcAft>
                <a:spcPts val="0"/>
              </a:spcAft>
              <a:buClr>
                <a:schemeClr val="dk1"/>
              </a:buClr>
              <a:buSzPts val="900"/>
              <a:buNone/>
              <a:defRPr sz="675"/>
            </a:lvl8pPr>
            <a:lvl9pPr marL="3086100" lvl="8" indent="-171450" algn="l">
              <a:spcBef>
                <a:spcPts val="135"/>
              </a:spcBef>
              <a:spcAft>
                <a:spcPts val="0"/>
              </a:spcAft>
              <a:buClr>
                <a:schemeClr val="dk1"/>
              </a:buClr>
              <a:buSzPts val="900"/>
              <a:buNone/>
              <a:defRPr sz="675"/>
            </a:lvl9pPr>
          </a:lstStyle>
          <a:p>
            <a:endParaRPr/>
          </a:p>
        </p:txBody>
      </p:sp>
      <p:sp>
        <p:nvSpPr>
          <p:cNvPr id="572" name="Google Shape;572;p106"/>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73" name="Google Shape;573;p106"/>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74" name="Google Shape;574;p106"/>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420210033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75"/>
        <p:cNvGrpSpPr/>
        <p:nvPr/>
      </p:nvGrpSpPr>
      <p:grpSpPr>
        <a:xfrm>
          <a:off x="0" y="0"/>
          <a:ext cx="0" cy="0"/>
          <a:chOff x="0" y="0"/>
          <a:chExt cx="0" cy="0"/>
        </a:xfrm>
      </p:grpSpPr>
      <p:sp>
        <p:nvSpPr>
          <p:cNvPr id="576" name="Google Shape;576;p10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7" name="Google Shape;577;p107"/>
          <p:cNvSpPr txBox="1">
            <a:spLocks noGrp="1"/>
          </p:cNvSpPr>
          <p:nvPr>
            <p:ph type="body" idx="1"/>
          </p:nvPr>
        </p:nvSpPr>
        <p:spPr>
          <a:xfrm rot="5400000">
            <a:off x="2309019" y="-251617"/>
            <a:ext cx="4525963" cy="8229600"/>
          </a:xfrm>
          <a:prstGeom prst="rect">
            <a:avLst/>
          </a:prstGeom>
          <a:noFill/>
          <a:ln>
            <a:noFill/>
          </a:ln>
        </p:spPr>
        <p:txBody>
          <a:bodyPr spcFirstLastPara="1" wrap="square" lIns="91425" tIns="45700" rIns="91425" bIns="45700" anchor="t" anchorCtr="0"/>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578" name="Google Shape;578;p107"/>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79" name="Google Shape;579;p107"/>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80" name="Google Shape;580;p107"/>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20353421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581"/>
        <p:cNvGrpSpPr/>
        <p:nvPr/>
      </p:nvGrpSpPr>
      <p:grpSpPr>
        <a:xfrm>
          <a:off x="0" y="0"/>
          <a:ext cx="0" cy="0"/>
          <a:chOff x="0" y="0"/>
          <a:chExt cx="0" cy="0"/>
        </a:xfrm>
      </p:grpSpPr>
      <p:sp>
        <p:nvSpPr>
          <p:cNvPr id="582" name="Google Shape;582;p108"/>
          <p:cNvSpPr txBox="1">
            <a:spLocks noGrp="1"/>
          </p:cNvSpPr>
          <p:nvPr>
            <p:ph type="title"/>
          </p:nvPr>
        </p:nvSpPr>
        <p:spPr>
          <a:xfrm rot="5400000">
            <a:off x="4732338" y="2171702"/>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3" name="Google Shape;583;p108"/>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584" name="Google Shape;584;p108"/>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85" name="Google Shape;585;p108"/>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86" name="Google Shape;586;p108"/>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8820186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1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4"/>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8" name="Google Shape;18;p1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20488308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495102-66B0-5843-94E1-0BDC3814AAC7}" type="datetimeFigureOut">
              <a:rPr lang="en-US" smtClean="0">
                <a:solidFill>
                  <a:prstClr val="black">
                    <a:tint val="75000"/>
                  </a:prstClr>
                </a:solidFill>
              </a:rPr>
              <a:pPr/>
              <a:t>9/14/2020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ECA093-2410-0048-9DDC-2355C61FF5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687604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1"/>
        <p:cNvGrpSpPr/>
        <p:nvPr/>
      </p:nvGrpSpPr>
      <p:grpSpPr>
        <a:xfrm>
          <a:off x="0" y="0"/>
          <a:ext cx="0" cy="0"/>
          <a:chOff x="0" y="0"/>
          <a:chExt cx="0" cy="0"/>
        </a:xfrm>
      </p:grpSpPr>
      <p:sp>
        <p:nvSpPr>
          <p:cNvPr id="22" name="Google Shape;22;p15"/>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5"/>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24" name="Google Shape;24;p1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184611014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6"/>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6"/>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30" name="Google Shape;30;p1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11227019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7"/>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6" name="Google Shape;36;p17"/>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7" name="Google Shape;37;p1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74273748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8"/>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8"/>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3" name="Google Shape;43;p18"/>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4" name="Google Shape;44;p18"/>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5" name="Google Shape;45;p18"/>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6" name="Google Shape;46;p1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183195677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40965824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1"/>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1"/>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61" name="Google Shape;61;p21"/>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2" name="Google Shape;62;p2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111288589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2"/>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2"/>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8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68" name="Google Shape;68;p22"/>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9" name="Google Shape;69;p2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136117878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3"/>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5" name="Google Shape;75;p2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130635588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4"/>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4"/>
          <p:cNvSpPr txBox="1">
            <a:spLocks noGrp="1"/>
          </p:cNvSpPr>
          <p:nvPr>
            <p:ph type="body" idx="1"/>
          </p:nvPr>
        </p:nvSpPr>
        <p:spPr>
          <a:xfrm rot="5400000">
            <a:off x="623094" y="370682"/>
            <a:ext cx="5811838"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81" name="Google Shape;81;p2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126143692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096569A5-6700-4416-ADC1-C3E5B15C0801}" type="datetimeFigureOut">
              <a:rPr lang="en-US" smtClean="0"/>
              <a:t>9/14/2020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0895A-453C-4430-B9F0-725F6753575C}" type="slidenum">
              <a:rPr lang="en-US" smtClean="0"/>
              <a:t>‹#›</a:t>
            </a:fld>
            <a:endParaRPr lang="en-US"/>
          </a:p>
        </p:txBody>
      </p:sp>
    </p:spTree>
    <p:extLst>
      <p:ext uri="{BB962C8B-B14F-4D97-AF65-F5344CB8AC3E}">
        <p14:creationId xmlns:p14="http://schemas.microsoft.com/office/powerpoint/2010/main" val="1985053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495102-66B0-5843-94E1-0BDC3814AAC7}" type="datetimeFigureOut">
              <a:rPr lang="en-US" smtClean="0">
                <a:solidFill>
                  <a:prstClr val="black">
                    <a:tint val="75000"/>
                  </a:prstClr>
                </a:solidFill>
              </a:rPr>
              <a:pPr/>
              <a:t>9/14/2020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FECA093-2410-0048-9DDC-2355C61FF5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793597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6569A5-6700-4416-ADC1-C3E5B15C0801}" type="datetimeFigureOut">
              <a:rPr lang="en-US" smtClean="0"/>
              <a:t>9/14/2020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0895A-453C-4430-B9F0-725F6753575C}" type="slidenum">
              <a:rPr lang="en-US" smtClean="0"/>
              <a:t>‹#›</a:t>
            </a:fld>
            <a:endParaRPr lang="en-US"/>
          </a:p>
        </p:txBody>
      </p:sp>
    </p:spTree>
    <p:extLst>
      <p:ext uri="{BB962C8B-B14F-4D97-AF65-F5344CB8AC3E}">
        <p14:creationId xmlns:p14="http://schemas.microsoft.com/office/powerpoint/2010/main" val="286485905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96569A5-6700-4416-ADC1-C3E5B15C0801}" type="datetimeFigureOut">
              <a:rPr lang="en-US" smtClean="0"/>
              <a:t>9/14/2020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0895A-453C-4430-B9F0-725F6753575C}" type="slidenum">
              <a:rPr lang="en-US" smtClean="0"/>
              <a:t>‹#›</a:t>
            </a:fld>
            <a:endParaRPr lang="en-US"/>
          </a:p>
        </p:txBody>
      </p:sp>
    </p:spTree>
    <p:extLst>
      <p:ext uri="{BB962C8B-B14F-4D97-AF65-F5344CB8AC3E}">
        <p14:creationId xmlns:p14="http://schemas.microsoft.com/office/powerpoint/2010/main" val="333105886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6569A5-6700-4416-ADC1-C3E5B15C0801}" type="datetimeFigureOut">
              <a:rPr lang="en-US" smtClean="0"/>
              <a:t>9/14/2020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0895A-453C-4430-B9F0-725F6753575C}" type="slidenum">
              <a:rPr lang="en-US" smtClean="0"/>
              <a:t>‹#›</a:t>
            </a:fld>
            <a:endParaRPr lang="en-US"/>
          </a:p>
        </p:txBody>
      </p:sp>
    </p:spTree>
    <p:extLst>
      <p:ext uri="{BB962C8B-B14F-4D97-AF65-F5344CB8AC3E}">
        <p14:creationId xmlns:p14="http://schemas.microsoft.com/office/powerpoint/2010/main" val="296199769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6569A5-6700-4416-ADC1-C3E5B15C0801}" type="datetimeFigureOut">
              <a:rPr lang="en-US" smtClean="0"/>
              <a:t>9/14/2020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D0895A-453C-4430-B9F0-725F6753575C}" type="slidenum">
              <a:rPr lang="en-US" smtClean="0"/>
              <a:t>‹#›</a:t>
            </a:fld>
            <a:endParaRPr lang="en-US"/>
          </a:p>
        </p:txBody>
      </p:sp>
    </p:spTree>
    <p:extLst>
      <p:ext uri="{BB962C8B-B14F-4D97-AF65-F5344CB8AC3E}">
        <p14:creationId xmlns:p14="http://schemas.microsoft.com/office/powerpoint/2010/main" val="335542825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6569A5-6700-4416-ADC1-C3E5B15C0801}" type="datetimeFigureOut">
              <a:rPr lang="en-US" smtClean="0"/>
              <a:t>9/14/2020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D0895A-453C-4430-B9F0-725F6753575C}" type="slidenum">
              <a:rPr lang="en-US" smtClean="0"/>
              <a:t>‹#›</a:t>
            </a:fld>
            <a:endParaRPr lang="en-US"/>
          </a:p>
        </p:txBody>
      </p:sp>
    </p:spTree>
    <p:extLst>
      <p:ext uri="{BB962C8B-B14F-4D97-AF65-F5344CB8AC3E}">
        <p14:creationId xmlns:p14="http://schemas.microsoft.com/office/powerpoint/2010/main" val="60393060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6569A5-6700-4416-ADC1-C3E5B15C0801}" type="datetimeFigureOut">
              <a:rPr lang="en-US" smtClean="0"/>
              <a:t>9/14/2020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D0895A-453C-4430-B9F0-725F6753575C}" type="slidenum">
              <a:rPr lang="en-US" smtClean="0"/>
              <a:t>‹#›</a:t>
            </a:fld>
            <a:endParaRPr lang="en-US"/>
          </a:p>
        </p:txBody>
      </p:sp>
    </p:spTree>
    <p:extLst>
      <p:ext uri="{BB962C8B-B14F-4D97-AF65-F5344CB8AC3E}">
        <p14:creationId xmlns:p14="http://schemas.microsoft.com/office/powerpoint/2010/main" val="318651756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96569A5-6700-4416-ADC1-C3E5B15C0801}" type="datetimeFigureOut">
              <a:rPr lang="en-US" smtClean="0"/>
              <a:t>9/14/2020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0895A-453C-4430-B9F0-725F6753575C}" type="slidenum">
              <a:rPr lang="en-US" smtClean="0"/>
              <a:t>‹#›</a:t>
            </a:fld>
            <a:endParaRPr lang="en-US"/>
          </a:p>
        </p:txBody>
      </p:sp>
    </p:spTree>
    <p:extLst>
      <p:ext uri="{BB962C8B-B14F-4D97-AF65-F5344CB8AC3E}">
        <p14:creationId xmlns:p14="http://schemas.microsoft.com/office/powerpoint/2010/main" val="55549673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96569A5-6700-4416-ADC1-C3E5B15C0801}" type="datetimeFigureOut">
              <a:rPr lang="en-US" smtClean="0"/>
              <a:t>9/14/2020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0895A-453C-4430-B9F0-725F6753575C}" type="slidenum">
              <a:rPr lang="en-US" smtClean="0"/>
              <a:t>‹#›</a:t>
            </a:fld>
            <a:endParaRPr lang="en-US"/>
          </a:p>
        </p:txBody>
      </p:sp>
    </p:spTree>
    <p:extLst>
      <p:ext uri="{BB962C8B-B14F-4D97-AF65-F5344CB8AC3E}">
        <p14:creationId xmlns:p14="http://schemas.microsoft.com/office/powerpoint/2010/main" val="224094705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6569A5-6700-4416-ADC1-C3E5B15C0801}" type="datetimeFigureOut">
              <a:rPr lang="en-US" smtClean="0"/>
              <a:t>9/14/2020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0895A-453C-4430-B9F0-725F6753575C}" type="slidenum">
              <a:rPr lang="en-US" smtClean="0"/>
              <a:t>‹#›</a:t>
            </a:fld>
            <a:endParaRPr lang="en-US"/>
          </a:p>
        </p:txBody>
      </p:sp>
    </p:spTree>
    <p:extLst>
      <p:ext uri="{BB962C8B-B14F-4D97-AF65-F5344CB8AC3E}">
        <p14:creationId xmlns:p14="http://schemas.microsoft.com/office/powerpoint/2010/main" val="360239221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6569A5-6700-4416-ADC1-C3E5B15C0801}" type="datetimeFigureOut">
              <a:rPr lang="en-US" smtClean="0"/>
              <a:t>9/14/2020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0895A-453C-4430-B9F0-725F6753575C}" type="slidenum">
              <a:rPr lang="en-US" smtClean="0"/>
              <a:t>‹#›</a:t>
            </a:fld>
            <a:endParaRPr lang="en-US"/>
          </a:p>
        </p:txBody>
      </p:sp>
    </p:spTree>
    <p:extLst>
      <p:ext uri="{BB962C8B-B14F-4D97-AF65-F5344CB8AC3E}">
        <p14:creationId xmlns:p14="http://schemas.microsoft.com/office/powerpoint/2010/main" val="2904235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495102-66B0-5843-94E1-0BDC3814AAC7}" type="datetimeFigureOut">
              <a:rPr lang="en-US" smtClean="0">
                <a:solidFill>
                  <a:prstClr val="black">
                    <a:tint val="75000"/>
                  </a:prstClr>
                </a:solidFill>
              </a:rPr>
              <a:pPr/>
              <a:t>9/14/2020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FECA093-2410-0048-9DDC-2355C61FF5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530993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itle slide 1" type="tx">
  <p:cSld name="Title slide 1">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1" name="Google Shape;11;p2"/>
          <p:cNvSpPr txBox="1">
            <a:spLocks noGrp="1"/>
          </p:cNvSpPr>
          <p:nvPr>
            <p:ph type="title"/>
          </p:nvPr>
        </p:nvSpPr>
        <p:spPr>
          <a:xfrm>
            <a:off x="404625" y="2637694"/>
            <a:ext cx="3912403" cy="1266797"/>
          </a:xfrm>
          <a:prstGeom prst="rect">
            <a:avLst/>
          </a:prstGeom>
          <a:noFill/>
          <a:ln>
            <a:noFill/>
          </a:ln>
        </p:spPr>
        <p:txBody>
          <a:bodyPr spcFirstLastPara="1" wrap="square" lIns="45700" tIns="45700" rIns="45700" bIns="45700" anchor="b" anchorCtr="0">
            <a:noAutofit/>
          </a:bodyPr>
          <a:lstStyle>
            <a:lvl1pPr lvl="0" algn="l">
              <a:lnSpc>
                <a:spcPct val="90000"/>
              </a:lnSpc>
              <a:spcBef>
                <a:spcPts val="0"/>
              </a:spcBef>
              <a:spcAft>
                <a:spcPts val="0"/>
              </a:spcAft>
              <a:buClr>
                <a:srgbClr val="FFFFFF"/>
              </a:buClr>
              <a:buSzPts val="3500"/>
              <a:buFont typeface="Times New Roman"/>
              <a:buNone/>
              <a:defRPr sz="2625" b="1">
                <a:solidFill>
                  <a:srgbClr val="FFFFFF"/>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2" name="Google Shape;12;p2"/>
          <p:cNvSpPr txBox="1">
            <a:spLocks noGrp="1"/>
          </p:cNvSpPr>
          <p:nvPr>
            <p:ph type="body" idx="1"/>
          </p:nvPr>
        </p:nvSpPr>
        <p:spPr>
          <a:xfrm>
            <a:off x="6120435" y="2637695"/>
            <a:ext cx="2722627" cy="1858337"/>
          </a:xfrm>
          <a:prstGeom prst="rect">
            <a:avLst/>
          </a:prstGeom>
          <a:noFill/>
          <a:ln>
            <a:noFill/>
          </a:ln>
        </p:spPr>
        <p:txBody>
          <a:bodyPr spcFirstLastPara="1" wrap="square" lIns="45700" tIns="45700" rIns="45700" bIns="45700" anchor="t" anchorCtr="0">
            <a:noAutofit/>
          </a:bodyPr>
          <a:lstStyle>
            <a:lvl1pPr marL="342900" lvl="0" indent="-171450" algn="l">
              <a:lnSpc>
                <a:spcPct val="100000"/>
              </a:lnSpc>
              <a:spcBef>
                <a:spcPts val="600"/>
              </a:spcBef>
              <a:spcAft>
                <a:spcPts val="0"/>
              </a:spcAft>
              <a:buClr>
                <a:srgbClr val="404040"/>
              </a:buClr>
              <a:buSzPts val="2100"/>
              <a:buFont typeface="Century Gothic"/>
              <a:buNone/>
              <a:defRPr sz="1575">
                <a:solidFill>
                  <a:srgbClr val="404040"/>
                </a:solidFill>
                <a:latin typeface="Century Gothic"/>
                <a:ea typeface="Century Gothic"/>
                <a:cs typeface="Century Gothic"/>
                <a:sym typeface="Century Gothic"/>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pic>
        <p:nvPicPr>
          <p:cNvPr id="13" name="Google Shape;13;p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6222193" y="5489516"/>
            <a:ext cx="2655950" cy="905342"/>
          </a:xfrm>
          <a:prstGeom prst="rect">
            <a:avLst/>
          </a:prstGeom>
          <a:noFill/>
          <a:ln>
            <a:noFill/>
          </a:ln>
        </p:spPr>
      </p:pic>
      <p:sp>
        <p:nvSpPr>
          <p:cNvPr id="14" name="Google Shape;14;p2"/>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42416955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495102-66B0-5843-94E1-0BDC3814AAC7}" type="datetimeFigureOut">
              <a:rPr lang="en-US" smtClean="0">
                <a:solidFill>
                  <a:prstClr val="black">
                    <a:tint val="75000"/>
                  </a:prstClr>
                </a:solidFill>
              </a:rPr>
              <a:pPr/>
              <a:t>9/14/2020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FECA093-2410-0048-9DDC-2355C61FF5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98975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495102-66B0-5843-94E1-0BDC3814AAC7}" type="datetimeFigureOut">
              <a:rPr lang="en-US" smtClean="0">
                <a:solidFill>
                  <a:prstClr val="black">
                    <a:tint val="75000"/>
                  </a:prstClr>
                </a:solidFill>
              </a:rPr>
              <a:pPr/>
              <a:t>9/14/2020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ECA093-2410-0048-9DDC-2355C61FF5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9401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053A88-397E-42C0-88F0-449CDB5A1C13}" type="slidenum">
              <a:rPr lang="en-US"/>
              <a:pPr>
                <a:defRPr/>
              </a:pPr>
              <a:t>‹#›</a:t>
            </a:fld>
            <a:endParaRPr lang="en-US"/>
          </a:p>
        </p:txBody>
      </p:sp>
    </p:spTree>
    <p:extLst>
      <p:ext uri="{BB962C8B-B14F-4D97-AF65-F5344CB8AC3E}">
        <p14:creationId xmlns:p14="http://schemas.microsoft.com/office/powerpoint/2010/main" val="7039163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495102-66B0-5843-94E1-0BDC3814AAC7}" type="datetimeFigureOut">
              <a:rPr lang="en-US" smtClean="0">
                <a:solidFill>
                  <a:prstClr val="black">
                    <a:tint val="75000"/>
                  </a:prstClr>
                </a:solidFill>
              </a:rPr>
              <a:pPr/>
              <a:t>9/14/2020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ECA093-2410-0048-9DDC-2355C61FF5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0129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495102-66B0-5843-94E1-0BDC3814AAC7}" type="datetimeFigureOut">
              <a:rPr lang="en-US" smtClean="0">
                <a:solidFill>
                  <a:prstClr val="black">
                    <a:tint val="75000"/>
                  </a:prstClr>
                </a:solidFill>
              </a:rPr>
              <a:pPr/>
              <a:t>9/14/2020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ECA093-2410-0048-9DDC-2355C61FF5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7277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495102-66B0-5843-94E1-0BDC3814AAC7}" type="datetimeFigureOut">
              <a:rPr lang="en-US" smtClean="0">
                <a:solidFill>
                  <a:prstClr val="black">
                    <a:tint val="75000"/>
                  </a:prstClr>
                </a:solidFill>
              </a:rPr>
              <a:pPr/>
              <a:t>9/14/2020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ECA093-2410-0048-9DDC-2355C61FF5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47670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1" type="tx">
  <p:cSld name="Title slide 1">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1" name="Google Shape;11;p2"/>
          <p:cNvSpPr txBox="1">
            <a:spLocks noGrp="1"/>
          </p:cNvSpPr>
          <p:nvPr>
            <p:ph type="title"/>
          </p:nvPr>
        </p:nvSpPr>
        <p:spPr>
          <a:xfrm>
            <a:off x="404625" y="2637694"/>
            <a:ext cx="3912403" cy="1266797"/>
          </a:xfrm>
          <a:prstGeom prst="rect">
            <a:avLst/>
          </a:prstGeom>
          <a:noFill/>
          <a:ln>
            <a:noFill/>
          </a:ln>
        </p:spPr>
        <p:txBody>
          <a:bodyPr spcFirstLastPara="1" wrap="square" lIns="45700" tIns="45700" rIns="45700" bIns="45700" anchor="b" anchorCtr="0"/>
          <a:lstStyle>
            <a:lvl1pPr lvl="0" algn="l">
              <a:lnSpc>
                <a:spcPct val="90000"/>
              </a:lnSpc>
              <a:spcBef>
                <a:spcPts val="0"/>
              </a:spcBef>
              <a:spcAft>
                <a:spcPts val="0"/>
              </a:spcAft>
              <a:buClr>
                <a:srgbClr val="FFFFFF"/>
              </a:buClr>
              <a:buSzPts val="3500"/>
              <a:buFont typeface="Times New Roman"/>
              <a:buNone/>
              <a:defRPr sz="2625" b="1">
                <a:solidFill>
                  <a:srgbClr val="FFFFFF"/>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2" name="Google Shape;12;p2"/>
          <p:cNvSpPr txBox="1">
            <a:spLocks noGrp="1"/>
          </p:cNvSpPr>
          <p:nvPr>
            <p:ph type="body" idx="1"/>
          </p:nvPr>
        </p:nvSpPr>
        <p:spPr>
          <a:xfrm>
            <a:off x="6120435" y="2637695"/>
            <a:ext cx="2722627" cy="1858337"/>
          </a:xfrm>
          <a:prstGeom prst="rect">
            <a:avLst/>
          </a:prstGeom>
          <a:noFill/>
          <a:ln>
            <a:noFill/>
          </a:ln>
        </p:spPr>
        <p:txBody>
          <a:bodyPr spcFirstLastPara="1" wrap="square" lIns="45700" tIns="45700" rIns="45700" bIns="45700" anchor="t" anchorCtr="0"/>
          <a:lstStyle>
            <a:lvl1pPr marL="342900" lvl="0" indent="-171450" algn="l">
              <a:lnSpc>
                <a:spcPct val="100000"/>
              </a:lnSpc>
              <a:spcBef>
                <a:spcPts val="600"/>
              </a:spcBef>
              <a:spcAft>
                <a:spcPts val="0"/>
              </a:spcAft>
              <a:buClr>
                <a:srgbClr val="404040"/>
              </a:buClr>
              <a:buSzPts val="2100"/>
              <a:buFont typeface="Century Gothic"/>
              <a:buNone/>
              <a:defRPr sz="1575">
                <a:solidFill>
                  <a:srgbClr val="404040"/>
                </a:solidFill>
                <a:latin typeface="Century Gothic"/>
                <a:ea typeface="Century Gothic"/>
                <a:cs typeface="Century Gothic"/>
                <a:sym typeface="Century Gothic"/>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pic>
        <p:nvPicPr>
          <p:cNvPr id="13" name="Google Shape;13;p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6222193" y="5489516"/>
            <a:ext cx="2655950" cy="905342"/>
          </a:xfrm>
          <a:prstGeom prst="rect">
            <a:avLst/>
          </a:prstGeom>
          <a:noFill/>
          <a:ln>
            <a:noFill/>
          </a:ln>
        </p:spPr>
      </p:pic>
      <p:sp>
        <p:nvSpPr>
          <p:cNvPr id="14" name="Google Shape;14;p2"/>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1536108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2">
  <p:cSld name="Title slide 2">
    <p:spTree>
      <p:nvGrpSpPr>
        <p:cNvPr id="1" name="Shape 15"/>
        <p:cNvGrpSpPr/>
        <p:nvPr/>
      </p:nvGrpSpPr>
      <p:grpSpPr>
        <a:xfrm>
          <a:off x="0" y="0"/>
          <a:ext cx="0" cy="0"/>
          <a:chOff x="0" y="0"/>
          <a:chExt cx="0" cy="0"/>
        </a:xfrm>
      </p:grpSpPr>
      <p:pic>
        <p:nvPicPr>
          <p:cNvPr id="16" name="Google Shape;16;p3"/>
          <p:cNvPicPr preferRelativeResize="0"/>
          <p:nvPr/>
        </p:nvPicPr>
        <p:blipFill rotWithShape="1">
          <a:blip r:embed="rId2">
            <a:alphaModFix/>
          </a:blip>
          <a:srcRect/>
          <a:stretch/>
        </p:blipFill>
        <p:spPr>
          <a:xfrm>
            <a:off x="0" y="-2"/>
            <a:ext cx="9144000" cy="6858001"/>
          </a:xfrm>
          <a:prstGeom prst="rect">
            <a:avLst/>
          </a:prstGeom>
          <a:noFill/>
          <a:ln w="9525" cap="flat" cmpd="sng">
            <a:solidFill>
              <a:schemeClr val="accent1"/>
            </a:solidFill>
            <a:prstDash val="solid"/>
            <a:round/>
            <a:headEnd type="none" w="sm" len="sm"/>
            <a:tailEnd type="none" w="sm" len="sm"/>
          </a:ln>
        </p:spPr>
      </p:pic>
      <p:sp>
        <p:nvSpPr>
          <p:cNvPr id="17" name="Google Shape;17;p3"/>
          <p:cNvSpPr txBox="1">
            <a:spLocks noGrp="1"/>
          </p:cNvSpPr>
          <p:nvPr>
            <p:ph type="title"/>
          </p:nvPr>
        </p:nvSpPr>
        <p:spPr>
          <a:xfrm>
            <a:off x="0" y="2674302"/>
            <a:ext cx="9144000" cy="1509396"/>
          </a:xfrm>
          <a:prstGeom prst="rect">
            <a:avLst/>
          </a:prstGeom>
          <a:noFill/>
          <a:ln>
            <a:noFill/>
          </a:ln>
        </p:spPr>
        <p:txBody>
          <a:bodyPr spcFirstLastPara="1" wrap="square" lIns="45700" tIns="45700" rIns="45700" bIns="45700" anchor="ctr" anchorCtr="0"/>
          <a:lstStyle>
            <a:lvl1pPr lvl="0" algn="ctr">
              <a:lnSpc>
                <a:spcPct val="90000"/>
              </a:lnSpc>
              <a:spcBef>
                <a:spcPts val="0"/>
              </a:spcBef>
              <a:spcAft>
                <a:spcPts val="0"/>
              </a:spcAft>
              <a:buClr>
                <a:srgbClr val="FFFFFF"/>
              </a:buClr>
              <a:buSzPts val="14000"/>
              <a:buFont typeface="Calibri"/>
              <a:buNone/>
              <a:defRPr sz="10500">
                <a:solidFill>
                  <a:srgbClr val="FFFFFF"/>
                </a:solidFill>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8" name="Google Shape;18;p3"/>
          <p:cNvSpPr/>
          <p:nvPr/>
        </p:nvSpPr>
        <p:spPr>
          <a:xfrm>
            <a:off x="4341027" y="1890230"/>
            <a:ext cx="461948" cy="161308"/>
          </a:xfrm>
          <a:prstGeom prst="rect">
            <a:avLst/>
          </a:prstGeom>
          <a:solidFill>
            <a:srgbClr val="FFFFFF"/>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350" b="0" i="0" u="none" strike="noStrike" cap="none">
              <a:solidFill>
                <a:srgbClr val="000000"/>
              </a:solidFill>
              <a:latin typeface="Calibri"/>
              <a:ea typeface="Calibri"/>
              <a:cs typeface="Calibri"/>
              <a:sym typeface="Calibri"/>
            </a:endParaRPr>
          </a:p>
        </p:txBody>
      </p:sp>
      <p:sp>
        <p:nvSpPr>
          <p:cNvPr id="19" name="Google Shape;19;p3"/>
          <p:cNvSpPr/>
          <p:nvPr/>
        </p:nvSpPr>
        <p:spPr>
          <a:xfrm>
            <a:off x="4341027" y="4806460"/>
            <a:ext cx="461948" cy="161308"/>
          </a:xfrm>
          <a:prstGeom prst="rect">
            <a:avLst/>
          </a:prstGeom>
          <a:solidFill>
            <a:srgbClr val="FFFFFF"/>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350" b="0" i="0" u="none" strike="noStrike" cap="none">
              <a:solidFill>
                <a:srgbClr val="000000"/>
              </a:solidFill>
              <a:latin typeface="Calibri"/>
              <a:ea typeface="Calibri"/>
              <a:cs typeface="Calibri"/>
              <a:sym typeface="Calibri"/>
            </a:endParaRPr>
          </a:p>
        </p:txBody>
      </p:sp>
      <p:pic>
        <p:nvPicPr>
          <p:cNvPr id="20" name="Google Shape;20;p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6274831" y="5769424"/>
            <a:ext cx="2550332" cy="869339"/>
          </a:xfrm>
          <a:prstGeom prst="rect">
            <a:avLst/>
          </a:prstGeom>
          <a:noFill/>
          <a:ln>
            <a:noFill/>
          </a:ln>
        </p:spPr>
      </p:pic>
      <p:sp>
        <p:nvSpPr>
          <p:cNvPr id="21" name="Google Shape;21;p3"/>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5269851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623888" y="1709741"/>
            <a:ext cx="7886700" cy="2852737"/>
          </a:xfrm>
          <a:prstGeom prst="rect">
            <a:avLst/>
          </a:prstGeom>
          <a:noFill/>
          <a:ln>
            <a:noFill/>
          </a:ln>
        </p:spPr>
        <p:txBody>
          <a:bodyPr spcFirstLastPara="1" wrap="square" lIns="45700" tIns="45700" rIns="45700" bIns="45700" anchor="b" anchorCtr="0"/>
          <a:lstStyle>
            <a:lvl1pPr lvl="0" algn="l">
              <a:lnSpc>
                <a:spcPct val="90000"/>
              </a:lnSpc>
              <a:spcBef>
                <a:spcPts val="0"/>
              </a:spcBef>
              <a:spcAft>
                <a:spcPts val="0"/>
              </a:spcAft>
              <a:buClr>
                <a:srgbClr val="000000"/>
              </a:buClr>
              <a:buSzPts val="6000"/>
              <a:buFont typeface="Calibri"/>
              <a:buNone/>
              <a:defRPr sz="45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4" name="Google Shape;24;p4"/>
          <p:cNvSpPr txBox="1">
            <a:spLocks noGrp="1"/>
          </p:cNvSpPr>
          <p:nvPr>
            <p:ph type="body" idx="1"/>
          </p:nvPr>
        </p:nvSpPr>
        <p:spPr>
          <a:xfrm>
            <a:off x="623888" y="4589462"/>
            <a:ext cx="7886700" cy="1500188"/>
          </a:xfrm>
          <a:prstGeom prst="rect">
            <a:avLst/>
          </a:prstGeom>
          <a:noFill/>
          <a:ln>
            <a:noFill/>
          </a:ln>
        </p:spPr>
        <p:txBody>
          <a:bodyPr spcFirstLastPara="1" wrap="square" lIns="45700" tIns="45700" rIns="45700" bIns="45700" anchor="t" anchorCtr="0"/>
          <a:lstStyle>
            <a:lvl1pPr marL="342900" lvl="0" indent="-171450" algn="l">
              <a:lnSpc>
                <a:spcPct val="90000"/>
              </a:lnSpc>
              <a:spcBef>
                <a:spcPts val="750"/>
              </a:spcBef>
              <a:spcAft>
                <a:spcPts val="0"/>
              </a:spcAft>
              <a:buClr>
                <a:srgbClr val="888888"/>
              </a:buClr>
              <a:buSzPts val="2400"/>
              <a:buFont typeface="Calibri"/>
              <a:buNone/>
              <a:defRPr sz="1800">
                <a:solidFill>
                  <a:srgbClr val="888888"/>
                </a:solidFill>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5" name="Google Shape;25;p4"/>
          <p:cNvSpPr txBox="1">
            <a:spLocks noGrp="1"/>
          </p:cNvSpPr>
          <p:nvPr>
            <p:ph type="sldNum" idx="12"/>
          </p:nvPr>
        </p:nvSpPr>
        <p:spPr>
          <a:xfrm>
            <a:off x="8310398" y="6400416"/>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068993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628650" y="365128"/>
            <a:ext cx="7886700" cy="1325563"/>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8" name="Google Shape;28;p5"/>
          <p:cNvSpPr txBox="1">
            <a:spLocks noGrp="1"/>
          </p:cNvSpPr>
          <p:nvPr>
            <p:ph type="body" idx="1"/>
          </p:nvPr>
        </p:nvSpPr>
        <p:spPr>
          <a:xfrm>
            <a:off x="628650" y="1825625"/>
            <a:ext cx="3886200" cy="4351338"/>
          </a:xfrm>
          <a:prstGeom prst="rect">
            <a:avLst/>
          </a:prstGeom>
          <a:noFill/>
          <a:ln>
            <a:noFill/>
          </a:ln>
        </p:spPr>
        <p:txBody>
          <a:bodyPr spcFirstLastPara="1" wrap="square" lIns="45700" tIns="45700" rIns="45700" bIns="45700" anchor="t" anchorCtr="0"/>
          <a:lstStyle>
            <a:lvl1pPr marL="342900" lvl="0" indent="-257175" algn="l">
              <a:lnSpc>
                <a:spcPct val="90000"/>
              </a:lnSpc>
              <a:spcBef>
                <a:spcPts val="750"/>
              </a:spcBef>
              <a:spcAft>
                <a:spcPts val="0"/>
              </a:spcAft>
              <a:buClr>
                <a:srgbClr val="000000"/>
              </a:buClr>
              <a:buSzPts val="1800"/>
              <a:buChar char="•"/>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9" name="Google Shape;29;p5"/>
          <p:cNvSpPr txBox="1">
            <a:spLocks noGrp="1"/>
          </p:cNvSpPr>
          <p:nvPr>
            <p:ph type="sldNum" idx="12"/>
          </p:nvPr>
        </p:nvSpPr>
        <p:spPr>
          <a:xfrm>
            <a:off x="8310398" y="6400416"/>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9609871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629842" y="365128"/>
            <a:ext cx="7886701" cy="1325563"/>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2" name="Google Shape;32;p6"/>
          <p:cNvSpPr txBox="1">
            <a:spLocks noGrp="1"/>
          </p:cNvSpPr>
          <p:nvPr>
            <p:ph type="body" idx="1"/>
          </p:nvPr>
        </p:nvSpPr>
        <p:spPr>
          <a:xfrm>
            <a:off x="629841" y="1681166"/>
            <a:ext cx="3868342" cy="823913"/>
          </a:xfrm>
          <a:prstGeom prst="rect">
            <a:avLst/>
          </a:prstGeom>
          <a:noFill/>
          <a:ln>
            <a:noFill/>
          </a:ln>
        </p:spPr>
        <p:txBody>
          <a:bodyPr spcFirstLastPara="1" wrap="square" lIns="45700" tIns="45700" rIns="45700" bIns="45700" anchor="b" anchorCtr="0"/>
          <a:lstStyle>
            <a:lvl1pPr marL="342900" lvl="0" indent="-171450" algn="l">
              <a:lnSpc>
                <a:spcPct val="90000"/>
              </a:lnSpc>
              <a:spcBef>
                <a:spcPts val="750"/>
              </a:spcBef>
              <a:spcAft>
                <a:spcPts val="0"/>
              </a:spcAft>
              <a:buClr>
                <a:srgbClr val="000000"/>
              </a:buClr>
              <a:buSzPts val="2400"/>
              <a:buFont typeface="Calibri"/>
              <a:buNone/>
              <a:defRPr sz="1800" b="1"/>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3" name="Google Shape;33;p6"/>
          <p:cNvSpPr txBox="1">
            <a:spLocks noGrp="1"/>
          </p:cNvSpPr>
          <p:nvPr>
            <p:ph type="body" idx="2"/>
          </p:nvPr>
        </p:nvSpPr>
        <p:spPr>
          <a:xfrm>
            <a:off x="4629151" y="1681166"/>
            <a:ext cx="3887391" cy="823913"/>
          </a:xfrm>
          <a:prstGeom prst="rect">
            <a:avLst/>
          </a:prstGeom>
          <a:noFill/>
          <a:ln>
            <a:noFill/>
          </a:ln>
        </p:spPr>
        <p:txBody>
          <a:bodyPr spcFirstLastPara="1" wrap="square" lIns="45700" tIns="45700" rIns="45700" bIns="45700" anchor="b" anchorCtr="0"/>
          <a:lstStyle>
            <a:lvl1pPr marL="342900" lvl="0" indent="-257175" algn="l">
              <a:lnSpc>
                <a:spcPct val="90000"/>
              </a:lnSpc>
              <a:spcBef>
                <a:spcPts val="750"/>
              </a:spcBef>
              <a:spcAft>
                <a:spcPts val="0"/>
              </a:spcAft>
              <a:buClr>
                <a:srgbClr val="000000"/>
              </a:buClr>
              <a:buSzPts val="1800"/>
              <a:buChar char="•"/>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4" name="Google Shape;34;p6"/>
          <p:cNvSpPr txBox="1">
            <a:spLocks noGrp="1"/>
          </p:cNvSpPr>
          <p:nvPr>
            <p:ph type="sldNum" idx="12"/>
          </p:nvPr>
        </p:nvSpPr>
        <p:spPr>
          <a:xfrm>
            <a:off x="8310398" y="6400416"/>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9576515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5"/>
        <p:cNvGrpSpPr/>
        <p:nvPr/>
      </p:nvGrpSpPr>
      <p:grpSpPr>
        <a:xfrm>
          <a:off x="0" y="0"/>
          <a:ext cx="0" cy="0"/>
          <a:chOff x="0" y="0"/>
          <a:chExt cx="0" cy="0"/>
        </a:xfrm>
      </p:grpSpPr>
      <p:sp>
        <p:nvSpPr>
          <p:cNvPr id="36" name="Google Shape;36;p7"/>
          <p:cNvSpPr txBox="1">
            <a:spLocks noGrp="1"/>
          </p:cNvSpPr>
          <p:nvPr>
            <p:ph type="title"/>
          </p:nvPr>
        </p:nvSpPr>
        <p:spPr>
          <a:xfrm>
            <a:off x="628650" y="365128"/>
            <a:ext cx="7886700" cy="1325563"/>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7" name="Google Shape;37;p7"/>
          <p:cNvSpPr txBox="1">
            <a:spLocks noGrp="1"/>
          </p:cNvSpPr>
          <p:nvPr>
            <p:ph type="sldNum" idx="12"/>
          </p:nvPr>
        </p:nvSpPr>
        <p:spPr>
          <a:xfrm>
            <a:off x="8310398" y="6400416"/>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4736554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629842" y="457200"/>
            <a:ext cx="2949179" cy="1600200"/>
          </a:xfrm>
          <a:prstGeom prst="rect">
            <a:avLst/>
          </a:prstGeom>
          <a:noFill/>
          <a:ln>
            <a:noFill/>
          </a:ln>
        </p:spPr>
        <p:txBody>
          <a:bodyPr spcFirstLastPara="1" wrap="square" lIns="45700" tIns="45700" rIns="45700" bIns="45700" anchor="b" anchorCtr="0"/>
          <a:lstStyle>
            <a:lvl1pPr lvl="0" algn="l">
              <a:lnSpc>
                <a:spcPct val="90000"/>
              </a:lnSpc>
              <a:spcBef>
                <a:spcPts val="0"/>
              </a:spcBef>
              <a:spcAft>
                <a:spcPts val="0"/>
              </a:spcAft>
              <a:buClr>
                <a:srgbClr val="000000"/>
              </a:buClr>
              <a:buSzPts val="3200"/>
              <a:buFont typeface="Calibri"/>
              <a:buNone/>
              <a:defRPr sz="24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0" name="Google Shape;40;p8"/>
          <p:cNvSpPr txBox="1">
            <a:spLocks noGrp="1"/>
          </p:cNvSpPr>
          <p:nvPr>
            <p:ph type="body" idx="1"/>
          </p:nvPr>
        </p:nvSpPr>
        <p:spPr>
          <a:xfrm>
            <a:off x="3887390" y="987428"/>
            <a:ext cx="4629151" cy="4873625"/>
          </a:xfrm>
          <a:prstGeom prst="rect">
            <a:avLst/>
          </a:prstGeom>
          <a:noFill/>
          <a:ln>
            <a:noFill/>
          </a:ln>
        </p:spPr>
        <p:txBody>
          <a:bodyPr spcFirstLastPara="1" wrap="square" lIns="45700" tIns="45700" rIns="45700" bIns="45700" anchor="t" anchorCtr="0"/>
          <a:lstStyle>
            <a:lvl1pPr marL="342900" lvl="0" indent="-323850" algn="l">
              <a:lnSpc>
                <a:spcPct val="90000"/>
              </a:lnSpc>
              <a:spcBef>
                <a:spcPts val="750"/>
              </a:spcBef>
              <a:spcAft>
                <a:spcPts val="0"/>
              </a:spcAft>
              <a:buClr>
                <a:srgbClr val="000000"/>
              </a:buClr>
              <a:buSzPts val="3200"/>
              <a:buChar char="•"/>
              <a:defRPr sz="2400"/>
            </a:lvl1pPr>
            <a:lvl2pPr marL="685800" lvl="1" indent="-323850" algn="l">
              <a:lnSpc>
                <a:spcPct val="90000"/>
              </a:lnSpc>
              <a:spcBef>
                <a:spcPts val="750"/>
              </a:spcBef>
              <a:spcAft>
                <a:spcPts val="0"/>
              </a:spcAft>
              <a:buClr>
                <a:srgbClr val="000000"/>
              </a:buClr>
              <a:buSzPts val="3200"/>
              <a:buChar char="•"/>
              <a:defRPr sz="2400"/>
            </a:lvl2pPr>
            <a:lvl3pPr marL="1028700" lvl="2" indent="-323850" algn="l">
              <a:lnSpc>
                <a:spcPct val="90000"/>
              </a:lnSpc>
              <a:spcBef>
                <a:spcPts val="750"/>
              </a:spcBef>
              <a:spcAft>
                <a:spcPts val="0"/>
              </a:spcAft>
              <a:buClr>
                <a:srgbClr val="000000"/>
              </a:buClr>
              <a:buSzPts val="3200"/>
              <a:buChar char="•"/>
              <a:defRPr sz="2400"/>
            </a:lvl3pPr>
            <a:lvl4pPr marL="1371600" lvl="3" indent="-323850" algn="l">
              <a:lnSpc>
                <a:spcPct val="90000"/>
              </a:lnSpc>
              <a:spcBef>
                <a:spcPts val="750"/>
              </a:spcBef>
              <a:spcAft>
                <a:spcPts val="0"/>
              </a:spcAft>
              <a:buClr>
                <a:srgbClr val="000000"/>
              </a:buClr>
              <a:buSzPts val="3200"/>
              <a:buChar char="•"/>
              <a:defRPr sz="2400"/>
            </a:lvl4pPr>
            <a:lvl5pPr marL="1714500" lvl="4" indent="-323850" algn="l">
              <a:lnSpc>
                <a:spcPct val="90000"/>
              </a:lnSpc>
              <a:spcBef>
                <a:spcPts val="750"/>
              </a:spcBef>
              <a:spcAft>
                <a:spcPts val="0"/>
              </a:spcAft>
              <a:buClr>
                <a:srgbClr val="000000"/>
              </a:buClr>
              <a:buSzPts val="3200"/>
              <a:buChar char="•"/>
              <a:defRPr sz="2400"/>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1" name="Google Shape;41;p8"/>
          <p:cNvSpPr txBox="1">
            <a:spLocks noGrp="1"/>
          </p:cNvSpPr>
          <p:nvPr>
            <p:ph type="body" idx="2"/>
          </p:nvPr>
        </p:nvSpPr>
        <p:spPr>
          <a:xfrm>
            <a:off x="629842" y="2057400"/>
            <a:ext cx="2949179" cy="3811588"/>
          </a:xfrm>
          <a:prstGeom prst="rect">
            <a:avLst/>
          </a:prstGeom>
          <a:noFill/>
          <a:ln>
            <a:noFill/>
          </a:ln>
        </p:spPr>
        <p:txBody>
          <a:bodyPr spcFirstLastPara="1" wrap="square" lIns="45700" tIns="45700" rIns="45700" bIns="45700" anchor="t" anchorCtr="0"/>
          <a:lstStyle>
            <a:lvl1pPr marL="342900" lvl="0" indent="-257175" algn="l">
              <a:lnSpc>
                <a:spcPct val="90000"/>
              </a:lnSpc>
              <a:spcBef>
                <a:spcPts val="750"/>
              </a:spcBef>
              <a:spcAft>
                <a:spcPts val="0"/>
              </a:spcAft>
              <a:buClr>
                <a:srgbClr val="000000"/>
              </a:buClr>
              <a:buSzPts val="1800"/>
              <a:buChar char="•"/>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2" name="Google Shape;42;p8"/>
          <p:cNvSpPr txBox="1">
            <a:spLocks noGrp="1"/>
          </p:cNvSpPr>
          <p:nvPr>
            <p:ph type="sldNum" idx="12"/>
          </p:nvPr>
        </p:nvSpPr>
        <p:spPr>
          <a:xfrm>
            <a:off x="8310398" y="6400416"/>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4268952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6"/>
            <a:ext cx="7772400" cy="1362075"/>
          </a:xfrm>
        </p:spPr>
        <p:txBody>
          <a:bodyPr anchor="t"/>
          <a:lstStyle>
            <a:lvl1pPr algn="l">
              <a:defRPr sz="3556"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3547CC-582D-4202-B2B9-D6091BD889E8}" type="slidenum">
              <a:rPr lang="en-US"/>
              <a:pPr>
                <a:defRPr/>
              </a:pPr>
              <a:t>‹#›</a:t>
            </a:fld>
            <a:endParaRPr lang="en-US"/>
          </a:p>
        </p:txBody>
      </p:sp>
    </p:spTree>
    <p:extLst>
      <p:ext uri="{BB962C8B-B14F-4D97-AF65-F5344CB8AC3E}">
        <p14:creationId xmlns:p14="http://schemas.microsoft.com/office/powerpoint/2010/main" val="37104258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43"/>
        <p:cNvGrpSpPr/>
        <p:nvPr/>
      </p:nvGrpSpPr>
      <p:grpSpPr>
        <a:xfrm>
          <a:off x="0" y="0"/>
          <a:ext cx="0" cy="0"/>
          <a:chOff x="0" y="0"/>
          <a:chExt cx="0" cy="0"/>
        </a:xfrm>
      </p:grpSpPr>
      <p:sp>
        <p:nvSpPr>
          <p:cNvPr id="44" name="Google Shape;44;p9"/>
          <p:cNvSpPr txBox="1">
            <a:spLocks noGrp="1"/>
          </p:cNvSpPr>
          <p:nvPr>
            <p:ph type="title"/>
          </p:nvPr>
        </p:nvSpPr>
        <p:spPr>
          <a:xfrm>
            <a:off x="629842" y="457200"/>
            <a:ext cx="2949179" cy="1600200"/>
          </a:xfrm>
          <a:prstGeom prst="rect">
            <a:avLst/>
          </a:prstGeom>
          <a:noFill/>
          <a:ln>
            <a:noFill/>
          </a:ln>
        </p:spPr>
        <p:txBody>
          <a:bodyPr spcFirstLastPara="1" wrap="square" lIns="45700" tIns="45700" rIns="45700" bIns="45700" anchor="b" anchorCtr="0"/>
          <a:lstStyle>
            <a:lvl1pPr lvl="0" algn="l">
              <a:lnSpc>
                <a:spcPct val="90000"/>
              </a:lnSpc>
              <a:spcBef>
                <a:spcPts val="0"/>
              </a:spcBef>
              <a:spcAft>
                <a:spcPts val="0"/>
              </a:spcAft>
              <a:buClr>
                <a:srgbClr val="000000"/>
              </a:buClr>
              <a:buSzPts val="3200"/>
              <a:buFont typeface="Calibri"/>
              <a:buNone/>
              <a:defRPr sz="24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5" name="Google Shape;45;p9"/>
          <p:cNvSpPr>
            <a:spLocks noGrp="1"/>
          </p:cNvSpPr>
          <p:nvPr>
            <p:ph type="pic" idx="2"/>
          </p:nvPr>
        </p:nvSpPr>
        <p:spPr>
          <a:xfrm>
            <a:off x="3887390" y="987428"/>
            <a:ext cx="4629151" cy="4873625"/>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46" name="Google Shape;46;p9"/>
          <p:cNvSpPr txBox="1">
            <a:spLocks noGrp="1"/>
          </p:cNvSpPr>
          <p:nvPr>
            <p:ph type="body" idx="1"/>
          </p:nvPr>
        </p:nvSpPr>
        <p:spPr>
          <a:xfrm>
            <a:off x="629842" y="2057400"/>
            <a:ext cx="2949179" cy="3811588"/>
          </a:xfrm>
          <a:prstGeom prst="rect">
            <a:avLst/>
          </a:prstGeom>
          <a:noFill/>
          <a:ln>
            <a:noFill/>
          </a:ln>
        </p:spPr>
        <p:txBody>
          <a:bodyPr spcFirstLastPara="1" wrap="square" lIns="45700" tIns="45700" rIns="45700" bIns="45700" anchor="t" anchorCtr="0"/>
          <a:lstStyle>
            <a:lvl1pPr marL="342900" lvl="0" indent="-171450" algn="l">
              <a:lnSpc>
                <a:spcPct val="90000"/>
              </a:lnSpc>
              <a:spcBef>
                <a:spcPts val="750"/>
              </a:spcBef>
              <a:spcAft>
                <a:spcPts val="0"/>
              </a:spcAft>
              <a:buClr>
                <a:srgbClr val="000000"/>
              </a:buClr>
              <a:buSzPts val="1600"/>
              <a:buFont typeface="Calibri"/>
              <a:buNone/>
              <a:defRPr sz="1200"/>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7" name="Google Shape;47;p9"/>
          <p:cNvSpPr txBox="1">
            <a:spLocks noGrp="1"/>
          </p:cNvSpPr>
          <p:nvPr>
            <p:ph type="sldNum" idx="12"/>
          </p:nvPr>
        </p:nvSpPr>
        <p:spPr>
          <a:xfrm>
            <a:off x="8310398" y="6400416"/>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482435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628650" y="365128"/>
            <a:ext cx="7886700" cy="1325563"/>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50" name="Google Shape;50;p10"/>
          <p:cNvSpPr txBox="1">
            <a:spLocks noGrp="1"/>
          </p:cNvSpPr>
          <p:nvPr>
            <p:ph type="body" idx="1"/>
          </p:nvPr>
        </p:nvSpPr>
        <p:spPr>
          <a:xfrm>
            <a:off x="628650" y="1825625"/>
            <a:ext cx="7886700" cy="4351338"/>
          </a:xfrm>
          <a:prstGeom prst="rect">
            <a:avLst/>
          </a:prstGeom>
          <a:noFill/>
          <a:ln>
            <a:noFill/>
          </a:ln>
        </p:spPr>
        <p:txBody>
          <a:bodyPr spcFirstLastPara="1" wrap="square" lIns="45700" tIns="45700" rIns="45700" bIns="45700" anchor="t" anchorCtr="0"/>
          <a:lstStyle>
            <a:lvl1pPr marL="342900" lvl="0" indent="-257175" algn="l">
              <a:lnSpc>
                <a:spcPct val="90000"/>
              </a:lnSpc>
              <a:spcBef>
                <a:spcPts val="750"/>
              </a:spcBef>
              <a:spcAft>
                <a:spcPts val="0"/>
              </a:spcAft>
              <a:buClr>
                <a:srgbClr val="000000"/>
              </a:buClr>
              <a:buSzPts val="1800"/>
              <a:buChar char="•"/>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51" name="Google Shape;51;p10"/>
          <p:cNvSpPr txBox="1">
            <a:spLocks noGrp="1"/>
          </p:cNvSpPr>
          <p:nvPr>
            <p:ph type="sldNum" idx="12"/>
          </p:nvPr>
        </p:nvSpPr>
        <p:spPr>
          <a:xfrm>
            <a:off x="8310398" y="6400416"/>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2460565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52"/>
        <p:cNvGrpSpPr/>
        <p:nvPr/>
      </p:nvGrpSpPr>
      <p:grpSpPr>
        <a:xfrm>
          <a:off x="0" y="0"/>
          <a:ext cx="0" cy="0"/>
          <a:chOff x="0" y="0"/>
          <a:chExt cx="0" cy="0"/>
        </a:xfrm>
      </p:grpSpPr>
      <p:sp>
        <p:nvSpPr>
          <p:cNvPr id="53" name="Google Shape;53;p11"/>
          <p:cNvSpPr txBox="1">
            <a:spLocks noGrp="1"/>
          </p:cNvSpPr>
          <p:nvPr>
            <p:ph type="title"/>
          </p:nvPr>
        </p:nvSpPr>
        <p:spPr>
          <a:xfrm>
            <a:off x="6543676" y="365125"/>
            <a:ext cx="1971675" cy="5811838"/>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54" name="Google Shape;54;p11"/>
          <p:cNvSpPr txBox="1">
            <a:spLocks noGrp="1"/>
          </p:cNvSpPr>
          <p:nvPr>
            <p:ph type="body" idx="1"/>
          </p:nvPr>
        </p:nvSpPr>
        <p:spPr>
          <a:xfrm>
            <a:off x="628651" y="365125"/>
            <a:ext cx="5800725" cy="5811838"/>
          </a:xfrm>
          <a:prstGeom prst="rect">
            <a:avLst/>
          </a:prstGeom>
          <a:noFill/>
          <a:ln>
            <a:noFill/>
          </a:ln>
        </p:spPr>
        <p:txBody>
          <a:bodyPr spcFirstLastPara="1" wrap="square" lIns="45700" tIns="45700" rIns="45700" bIns="45700" anchor="t" anchorCtr="0"/>
          <a:lstStyle>
            <a:lvl1pPr marL="342900" lvl="0" indent="-257175" algn="l">
              <a:lnSpc>
                <a:spcPct val="90000"/>
              </a:lnSpc>
              <a:spcBef>
                <a:spcPts val="750"/>
              </a:spcBef>
              <a:spcAft>
                <a:spcPts val="0"/>
              </a:spcAft>
              <a:buClr>
                <a:srgbClr val="000000"/>
              </a:buClr>
              <a:buSzPts val="1800"/>
              <a:buChar char="•"/>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55" name="Google Shape;55;p11"/>
          <p:cNvSpPr txBox="1">
            <a:spLocks noGrp="1"/>
          </p:cNvSpPr>
          <p:nvPr>
            <p:ph type="sldNum" idx="12"/>
          </p:nvPr>
        </p:nvSpPr>
        <p:spPr>
          <a:xfrm>
            <a:off x="8310398" y="6400416"/>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9537450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0"/>
        <p:cNvGrpSpPr/>
        <p:nvPr/>
      </p:nvGrpSpPr>
      <p:grpSpPr>
        <a:xfrm>
          <a:off x="0" y="0"/>
          <a:ext cx="0" cy="0"/>
          <a:chOff x="0" y="0"/>
          <a:chExt cx="0" cy="0"/>
        </a:xfrm>
      </p:grpSpPr>
      <p:sp>
        <p:nvSpPr>
          <p:cNvPr id="61" name="Google Shape;61;p13"/>
          <p:cNvSpPr txBox="1">
            <a:spLocks noGrp="1"/>
          </p:cNvSpPr>
          <p:nvPr>
            <p:ph type="title"/>
          </p:nvPr>
        </p:nvSpPr>
        <p:spPr>
          <a:xfrm>
            <a:off x="685800" y="609600"/>
            <a:ext cx="7772400" cy="1143000"/>
          </a:xfrm>
          <a:prstGeom prst="rect">
            <a:avLst/>
          </a:prstGeom>
          <a:noFill/>
          <a:ln>
            <a:noFill/>
          </a:ln>
        </p:spPr>
        <p:txBody>
          <a:bodyPr spcFirstLastPara="1" wrap="square" lIns="45700" tIns="45700" rIns="45700" bIns="45700" anchor="ctr" anchorCtr="0"/>
          <a:lstStyle>
            <a:lvl1pPr lvl="0" algn="ctr">
              <a:lnSpc>
                <a:spcPct val="100000"/>
              </a:lnSpc>
              <a:spcBef>
                <a:spcPts val="0"/>
              </a:spcBef>
              <a:spcAft>
                <a:spcPts val="0"/>
              </a:spcAft>
              <a:buClr>
                <a:srgbClr val="000000"/>
              </a:buClr>
              <a:buSzPts val="3900"/>
              <a:buFont typeface="Times"/>
              <a:buNone/>
              <a:defRPr sz="2925">
                <a:latin typeface="Times"/>
                <a:ea typeface="Times"/>
                <a:cs typeface="Times"/>
                <a:sym typeface="Times"/>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62" name="Google Shape;62;p13"/>
          <p:cNvSpPr txBox="1">
            <a:spLocks noGrp="1"/>
          </p:cNvSpPr>
          <p:nvPr>
            <p:ph type="body" idx="1"/>
          </p:nvPr>
        </p:nvSpPr>
        <p:spPr>
          <a:xfrm>
            <a:off x="685800" y="1981200"/>
            <a:ext cx="7772400" cy="4114800"/>
          </a:xfrm>
          <a:prstGeom prst="rect">
            <a:avLst/>
          </a:prstGeom>
          <a:noFill/>
          <a:ln>
            <a:noFill/>
          </a:ln>
        </p:spPr>
        <p:txBody>
          <a:bodyPr spcFirstLastPara="1" wrap="square" lIns="45700" tIns="45700" rIns="45700" bIns="45700" anchor="t" anchorCtr="0"/>
          <a:lstStyle>
            <a:lvl1pPr marL="342900" lvl="0"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1pPr>
            <a:lvl2pPr marL="685800" lvl="1"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2pPr>
            <a:lvl3pPr marL="1028700" lvl="2"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3pPr>
            <a:lvl4pPr marL="1371600" lvl="3"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4pPr>
            <a:lvl5pPr marL="1714500" lvl="4"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63" name="Google Shape;63;p13"/>
          <p:cNvSpPr txBox="1">
            <a:spLocks noGrp="1"/>
          </p:cNvSpPr>
          <p:nvPr>
            <p:ph type="sldNum" idx="12"/>
          </p:nvPr>
        </p:nvSpPr>
        <p:spPr>
          <a:xfrm>
            <a:off x="8254302" y="6248402"/>
            <a:ext cx="203900" cy="276999"/>
          </a:xfrm>
          <a:prstGeom prst="rect">
            <a:avLst/>
          </a:prstGeom>
          <a:noFill/>
          <a:ln>
            <a:noFill/>
          </a:ln>
        </p:spPr>
        <p:txBody>
          <a:bodyPr spcFirstLastPara="1" wrap="square" lIns="45700" tIns="45700" rIns="45700" bIns="45700" anchor="t" anchorCtr="0">
            <a:noAutofit/>
          </a:bodyPr>
          <a:lstStyle>
            <a:lvl1pPr marL="0" lvl="0"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1pPr>
            <a:lvl2pPr marL="0" lvl="1"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2pPr>
            <a:lvl3pPr marL="0" lvl="2"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3pPr>
            <a:lvl4pPr marL="0" lvl="3"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4pPr>
            <a:lvl5pPr marL="0" lvl="4"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5pPr>
            <a:lvl6pPr marL="0" lvl="5"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6pPr>
            <a:lvl7pPr marL="0" lvl="6"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7pPr>
            <a:lvl8pPr marL="0" lvl="7"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8pPr>
            <a:lvl9pPr marL="0" lvl="8"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8330288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722314" y="4406917"/>
            <a:ext cx="7772401" cy="1362076"/>
          </a:xfrm>
          <a:prstGeom prst="rect">
            <a:avLst/>
          </a:prstGeom>
          <a:noFill/>
          <a:ln>
            <a:noFill/>
          </a:ln>
        </p:spPr>
        <p:txBody>
          <a:bodyPr spcFirstLastPara="1" wrap="square" lIns="45700" tIns="45700" rIns="45700" bIns="45700" anchor="t" anchorCtr="0"/>
          <a:lstStyle>
            <a:lvl1pPr lvl="0" algn="l">
              <a:lnSpc>
                <a:spcPct val="100000"/>
              </a:lnSpc>
              <a:spcBef>
                <a:spcPts val="0"/>
              </a:spcBef>
              <a:spcAft>
                <a:spcPts val="0"/>
              </a:spcAft>
              <a:buClr>
                <a:srgbClr val="000000"/>
              </a:buClr>
              <a:buSzPts val="3500"/>
              <a:buFont typeface="Times"/>
              <a:buNone/>
              <a:defRPr sz="2625" b="1" cap="none">
                <a:latin typeface="Times"/>
                <a:ea typeface="Times"/>
                <a:cs typeface="Times"/>
                <a:sym typeface="Times"/>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66" name="Google Shape;66;p14"/>
          <p:cNvSpPr txBox="1">
            <a:spLocks noGrp="1"/>
          </p:cNvSpPr>
          <p:nvPr>
            <p:ph type="body" idx="1"/>
          </p:nvPr>
        </p:nvSpPr>
        <p:spPr>
          <a:xfrm>
            <a:off x="722314" y="2906713"/>
            <a:ext cx="7772401" cy="1500188"/>
          </a:xfrm>
          <a:prstGeom prst="rect">
            <a:avLst/>
          </a:prstGeom>
          <a:noFill/>
          <a:ln>
            <a:noFill/>
          </a:ln>
        </p:spPr>
        <p:txBody>
          <a:bodyPr spcFirstLastPara="1" wrap="square" lIns="45700" tIns="45700" rIns="45700" bIns="45700" anchor="b" anchorCtr="0"/>
          <a:lstStyle>
            <a:lvl1pPr marL="342900" lvl="0" indent="-171450" algn="l">
              <a:lnSpc>
                <a:spcPct val="100000"/>
              </a:lnSpc>
              <a:spcBef>
                <a:spcPts val="300"/>
              </a:spcBef>
              <a:spcAft>
                <a:spcPts val="0"/>
              </a:spcAft>
              <a:buClr>
                <a:srgbClr val="000000"/>
              </a:buClr>
              <a:buSzPts val="1700"/>
              <a:buFont typeface="Times"/>
              <a:buNone/>
              <a:defRPr sz="1275">
                <a:latin typeface="Times"/>
                <a:ea typeface="Times"/>
                <a:cs typeface="Times"/>
                <a:sym typeface="Times"/>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67" name="Google Shape;67;p14"/>
          <p:cNvSpPr txBox="1">
            <a:spLocks noGrp="1"/>
          </p:cNvSpPr>
          <p:nvPr>
            <p:ph type="sldNum" idx="12"/>
          </p:nvPr>
        </p:nvSpPr>
        <p:spPr>
          <a:xfrm>
            <a:off x="8254302" y="6248402"/>
            <a:ext cx="203900" cy="276999"/>
          </a:xfrm>
          <a:prstGeom prst="rect">
            <a:avLst/>
          </a:prstGeom>
          <a:noFill/>
          <a:ln>
            <a:noFill/>
          </a:ln>
        </p:spPr>
        <p:txBody>
          <a:bodyPr spcFirstLastPara="1" wrap="square" lIns="45700" tIns="45700" rIns="45700" bIns="45700" anchor="t" anchorCtr="0">
            <a:noAutofit/>
          </a:bodyPr>
          <a:lstStyle>
            <a:lvl1pPr marL="0" lvl="0"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1pPr>
            <a:lvl2pPr marL="0" lvl="1"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2pPr>
            <a:lvl3pPr marL="0" lvl="2"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3pPr>
            <a:lvl4pPr marL="0" lvl="3"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4pPr>
            <a:lvl5pPr marL="0" lvl="4"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5pPr>
            <a:lvl6pPr marL="0" lvl="5"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6pPr>
            <a:lvl7pPr marL="0" lvl="6"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7pPr>
            <a:lvl8pPr marL="0" lvl="7"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8pPr>
            <a:lvl9pPr marL="0" lvl="8"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6576848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685800" y="609600"/>
            <a:ext cx="7772400" cy="1143000"/>
          </a:xfrm>
          <a:prstGeom prst="rect">
            <a:avLst/>
          </a:prstGeom>
          <a:noFill/>
          <a:ln>
            <a:noFill/>
          </a:ln>
        </p:spPr>
        <p:txBody>
          <a:bodyPr spcFirstLastPara="1" wrap="square" lIns="45700" tIns="45700" rIns="45700" bIns="45700" anchor="ctr" anchorCtr="0"/>
          <a:lstStyle>
            <a:lvl1pPr lvl="0" algn="ctr">
              <a:lnSpc>
                <a:spcPct val="100000"/>
              </a:lnSpc>
              <a:spcBef>
                <a:spcPts val="0"/>
              </a:spcBef>
              <a:spcAft>
                <a:spcPts val="0"/>
              </a:spcAft>
              <a:buClr>
                <a:srgbClr val="000000"/>
              </a:buClr>
              <a:buSzPts val="3900"/>
              <a:buFont typeface="Times"/>
              <a:buNone/>
              <a:defRPr sz="2925">
                <a:latin typeface="Times"/>
                <a:ea typeface="Times"/>
                <a:cs typeface="Times"/>
                <a:sym typeface="Times"/>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70" name="Google Shape;70;p15"/>
          <p:cNvSpPr txBox="1">
            <a:spLocks noGrp="1"/>
          </p:cNvSpPr>
          <p:nvPr>
            <p:ph type="body" idx="1"/>
          </p:nvPr>
        </p:nvSpPr>
        <p:spPr>
          <a:xfrm>
            <a:off x="685800" y="1981200"/>
            <a:ext cx="3810000" cy="4114800"/>
          </a:xfrm>
          <a:prstGeom prst="rect">
            <a:avLst/>
          </a:prstGeom>
          <a:noFill/>
          <a:ln>
            <a:noFill/>
          </a:ln>
        </p:spPr>
        <p:txBody>
          <a:bodyPr spcFirstLastPara="1" wrap="square" lIns="45700" tIns="45700" rIns="45700" bIns="45700" anchor="t" anchorCtr="0"/>
          <a:lstStyle>
            <a:lvl1pPr marL="342900" lvl="0" indent="-285750" algn="l">
              <a:lnSpc>
                <a:spcPct val="100000"/>
              </a:lnSpc>
              <a:spcBef>
                <a:spcPts val="375"/>
              </a:spcBef>
              <a:spcAft>
                <a:spcPts val="0"/>
              </a:spcAft>
              <a:buClr>
                <a:srgbClr val="000000"/>
              </a:buClr>
              <a:buSzPts val="2400"/>
              <a:buFont typeface="Times"/>
              <a:buChar char="•"/>
              <a:defRPr sz="1800">
                <a:latin typeface="Times"/>
                <a:ea typeface="Times"/>
                <a:cs typeface="Times"/>
                <a:sym typeface="Times"/>
              </a:defRPr>
            </a:lvl1pPr>
            <a:lvl2pPr marL="685800" lvl="1" indent="-285750" algn="l">
              <a:lnSpc>
                <a:spcPct val="100000"/>
              </a:lnSpc>
              <a:spcBef>
                <a:spcPts val="375"/>
              </a:spcBef>
              <a:spcAft>
                <a:spcPts val="0"/>
              </a:spcAft>
              <a:buClr>
                <a:srgbClr val="000000"/>
              </a:buClr>
              <a:buSzPts val="2400"/>
              <a:buFont typeface="Times"/>
              <a:buChar char="–"/>
              <a:defRPr sz="1800">
                <a:latin typeface="Times"/>
                <a:ea typeface="Times"/>
                <a:cs typeface="Times"/>
                <a:sym typeface="Times"/>
              </a:defRPr>
            </a:lvl2pPr>
            <a:lvl3pPr marL="1028700" lvl="2" indent="-285750" algn="l">
              <a:lnSpc>
                <a:spcPct val="100000"/>
              </a:lnSpc>
              <a:spcBef>
                <a:spcPts val="375"/>
              </a:spcBef>
              <a:spcAft>
                <a:spcPts val="0"/>
              </a:spcAft>
              <a:buClr>
                <a:srgbClr val="000000"/>
              </a:buClr>
              <a:buSzPts val="2400"/>
              <a:buFont typeface="Times"/>
              <a:buChar char="•"/>
              <a:defRPr sz="1800">
                <a:latin typeface="Times"/>
                <a:ea typeface="Times"/>
                <a:cs typeface="Times"/>
                <a:sym typeface="Times"/>
              </a:defRPr>
            </a:lvl3pPr>
            <a:lvl4pPr marL="1371600" lvl="3" indent="-285750" algn="l">
              <a:lnSpc>
                <a:spcPct val="100000"/>
              </a:lnSpc>
              <a:spcBef>
                <a:spcPts val="375"/>
              </a:spcBef>
              <a:spcAft>
                <a:spcPts val="0"/>
              </a:spcAft>
              <a:buClr>
                <a:srgbClr val="000000"/>
              </a:buClr>
              <a:buSzPts val="2400"/>
              <a:buFont typeface="Times"/>
              <a:buChar char="–"/>
              <a:defRPr sz="1800">
                <a:latin typeface="Times"/>
                <a:ea typeface="Times"/>
                <a:cs typeface="Times"/>
                <a:sym typeface="Times"/>
              </a:defRPr>
            </a:lvl4pPr>
            <a:lvl5pPr marL="1714500" lvl="4" indent="-285750" algn="l">
              <a:lnSpc>
                <a:spcPct val="100000"/>
              </a:lnSpc>
              <a:spcBef>
                <a:spcPts val="375"/>
              </a:spcBef>
              <a:spcAft>
                <a:spcPts val="0"/>
              </a:spcAft>
              <a:buClr>
                <a:srgbClr val="000000"/>
              </a:buClr>
              <a:buSzPts val="2400"/>
              <a:buFont typeface="Times"/>
              <a:buChar char="»"/>
              <a:defRPr sz="1800">
                <a:latin typeface="Times"/>
                <a:ea typeface="Times"/>
                <a:cs typeface="Times"/>
                <a:sym typeface="Times"/>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71" name="Google Shape;71;p15"/>
          <p:cNvSpPr txBox="1">
            <a:spLocks noGrp="1"/>
          </p:cNvSpPr>
          <p:nvPr>
            <p:ph type="sldNum" idx="12"/>
          </p:nvPr>
        </p:nvSpPr>
        <p:spPr>
          <a:xfrm>
            <a:off x="8254302" y="6248402"/>
            <a:ext cx="203900" cy="276999"/>
          </a:xfrm>
          <a:prstGeom prst="rect">
            <a:avLst/>
          </a:prstGeom>
          <a:noFill/>
          <a:ln>
            <a:noFill/>
          </a:ln>
        </p:spPr>
        <p:txBody>
          <a:bodyPr spcFirstLastPara="1" wrap="square" lIns="45700" tIns="45700" rIns="45700" bIns="45700" anchor="t" anchorCtr="0">
            <a:noAutofit/>
          </a:bodyPr>
          <a:lstStyle>
            <a:lvl1pPr marL="0" lvl="0"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1pPr>
            <a:lvl2pPr marL="0" lvl="1"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2pPr>
            <a:lvl3pPr marL="0" lvl="2"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3pPr>
            <a:lvl4pPr marL="0" lvl="3"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4pPr>
            <a:lvl5pPr marL="0" lvl="4"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5pPr>
            <a:lvl6pPr marL="0" lvl="5"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6pPr>
            <a:lvl7pPr marL="0" lvl="6"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7pPr>
            <a:lvl8pPr marL="0" lvl="7"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8pPr>
            <a:lvl9pPr marL="0" lvl="8"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4337502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mparison">
  <p:cSld name="1_Comparison">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457200" y="274641"/>
            <a:ext cx="8229600" cy="1143001"/>
          </a:xfrm>
          <a:prstGeom prst="rect">
            <a:avLst/>
          </a:prstGeom>
          <a:noFill/>
          <a:ln>
            <a:noFill/>
          </a:ln>
        </p:spPr>
        <p:txBody>
          <a:bodyPr spcFirstLastPara="1" wrap="square" lIns="45700" tIns="45700" rIns="45700" bIns="45700" anchor="ctr" anchorCtr="0"/>
          <a:lstStyle>
            <a:lvl1pPr lvl="0" algn="ctr">
              <a:lnSpc>
                <a:spcPct val="100000"/>
              </a:lnSpc>
              <a:spcBef>
                <a:spcPts val="0"/>
              </a:spcBef>
              <a:spcAft>
                <a:spcPts val="0"/>
              </a:spcAft>
              <a:buClr>
                <a:srgbClr val="000000"/>
              </a:buClr>
              <a:buSzPts val="3900"/>
              <a:buFont typeface="Times"/>
              <a:buNone/>
              <a:defRPr sz="2925">
                <a:latin typeface="Times"/>
                <a:ea typeface="Times"/>
                <a:cs typeface="Times"/>
                <a:sym typeface="Times"/>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74" name="Google Shape;74;p16"/>
          <p:cNvSpPr txBox="1">
            <a:spLocks noGrp="1"/>
          </p:cNvSpPr>
          <p:nvPr>
            <p:ph type="body" idx="1"/>
          </p:nvPr>
        </p:nvSpPr>
        <p:spPr>
          <a:xfrm>
            <a:off x="457200" y="1535112"/>
            <a:ext cx="4040188" cy="639763"/>
          </a:xfrm>
          <a:prstGeom prst="rect">
            <a:avLst/>
          </a:prstGeom>
          <a:noFill/>
          <a:ln>
            <a:noFill/>
          </a:ln>
        </p:spPr>
        <p:txBody>
          <a:bodyPr spcFirstLastPara="1" wrap="square" lIns="45700" tIns="45700" rIns="45700" bIns="45700" anchor="b" anchorCtr="0"/>
          <a:lstStyle>
            <a:lvl1pPr marL="342900" lvl="0" indent="-171450" algn="l">
              <a:lnSpc>
                <a:spcPct val="100000"/>
              </a:lnSpc>
              <a:spcBef>
                <a:spcPts val="375"/>
              </a:spcBef>
              <a:spcAft>
                <a:spcPts val="0"/>
              </a:spcAft>
              <a:buClr>
                <a:srgbClr val="000000"/>
              </a:buClr>
              <a:buSzPts val="2100"/>
              <a:buFont typeface="Times"/>
              <a:buNone/>
              <a:defRPr sz="1575" b="1">
                <a:latin typeface="Times"/>
                <a:ea typeface="Times"/>
                <a:cs typeface="Times"/>
                <a:sym typeface="Times"/>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75" name="Google Shape;75;p16"/>
          <p:cNvSpPr txBox="1">
            <a:spLocks noGrp="1"/>
          </p:cNvSpPr>
          <p:nvPr>
            <p:ph type="body" idx="2"/>
          </p:nvPr>
        </p:nvSpPr>
        <p:spPr>
          <a:xfrm>
            <a:off x="4645033" y="1535112"/>
            <a:ext cx="4041776" cy="639763"/>
          </a:xfrm>
          <a:prstGeom prst="rect">
            <a:avLst/>
          </a:prstGeom>
          <a:noFill/>
          <a:ln>
            <a:noFill/>
          </a:ln>
        </p:spPr>
        <p:txBody>
          <a:bodyPr spcFirstLastPara="1" wrap="square" lIns="45700" tIns="45700" rIns="45700" bIns="45700" anchor="b" anchorCtr="0"/>
          <a:lstStyle>
            <a:lvl1pPr marL="342900" lvl="0" indent="-257175" algn="l">
              <a:lnSpc>
                <a:spcPct val="90000"/>
              </a:lnSpc>
              <a:spcBef>
                <a:spcPts val="750"/>
              </a:spcBef>
              <a:spcAft>
                <a:spcPts val="0"/>
              </a:spcAft>
              <a:buClr>
                <a:srgbClr val="000000"/>
              </a:buClr>
              <a:buSzPts val="1800"/>
              <a:buChar char="•"/>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76" name="Google Shape;76;p16"/>
          <p:cNvSpPr txBox="1">
            <a:spLocks noGrp="1"/>
          </p:cNvSpPr>
          <p:nvPr>
            <p:ph type="sldNum" idx="12"/>
          </p:nvPr>
        </p:nvSpPr>
        <p:spPr>
          <a:xfrm>
            <a:off x="8254302" y="6248402"/>
            <a:ext cx="203900" cy="276999"/>
          </a:xfrm>
          <a:prstGeom prst="rect">
            <a:avLst/>
          </a:prstGeom>
          <a:noFill/>
          <a:ln>
            <a:noFill/>
          </a:ln>
        </p:spPr>
        <p:txBody>
          <a:bodyPr spcFirstLastPara="1" wrap="square" lIns="45700" tIns="45700" rIns="45700" bIns="45700" anchor="t" anchorCtr="0">
            <a:noAutofit/>
          </a:bodyPr>
          <a:lstStyle>
            <a:lvl1pPr marL="0" lvl="0"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1pPr>
            <a:lvl2pPr marL="0" lvl="1"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2pPr>
            <a:lvl3pPr marL="0" lvl="2"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3pPr>
            <a:lvl4pPr marL="0" lvl="3"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4pPr>
            <a:lvl5pPr marL="0" lvl="4"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5pPr>
            <a:lvl6pPr marL="0" lvl="5"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6pPr>
            <a:lvl7pPr marL="0" lvl="6"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7pPr>
            <a:lvl8pPr marL="0" lvl="7"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8pPr>
            <a:lvl9pPr marL="0" lvl="8"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8262910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685800" y="609600"/>
            <a:ext cx="7772400" cy="1143000"/>
          </a:xfrm>
          <a:prstGeom prst="rect">
            <a:avLst/>
          </a:prstGeom>
          <a:noFill/>
          <a:ln>
            <a:noFill/>
          </a:ln>
        </p:spPr>
        <p:txBody>
          <a:bodyPr spcFirstLastPara="1" wrap="square" lIns="45700" tIns="45700" rIns="45700" bIns="45700" anchor="ctr" anchorCtr="0"/>
          <a:lstStyle>
            <a:lvl1pPr lvl="0" algn="ctr">
              <a:lnSpc>
                <a:spcPct val="100000"/>
              </a:lnSpc>
              <a:spcBef>
                <a:spcPts val="0"/>
              </a:spcBef>
              <a:spcAft>
                <a:spcPts val="0"/>
              </a:spcAft>
              <a:buClr>
                <a:srgbClr val="000000"/>
              </a:buClr>
              <a:buSzPts val="3900"/>
              <a:buFont typeface="Times"/>
              <a:buNone/>
              <a:defRPr sz="2925">
                <a:latin typeface="Times"/>
                <a:ea typeface="Times"/>
                <a:cs typeface="Times"/>
                <a:sym typeface="Times"/>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79" name="Google Shape;79;p17"/>
          <p:cNvSpPr txBox="1">
            <a:spLocks noGrp="1"/>
          </p:cNvSpPr>
          <p:nvPr>
            <p:ph type="sldNum" idx="12"/>
          </p:nvPr>
        </p:nvSpPr>
        <p:spPr>
          <a:xfrm>
            <a:off x="8254302" y="6248402"/>
            <a:ext cx="203900" cy="276999"/>
          </a:xfrm>
          <a:prstGeom prst="rect">
            <a:avLst/>
          </a:prstGeom>
          <a:noFill/>
          <a:ln>
            <a:noFill/>
          </a:ln>
        </p:spPr>
        <p:txBody>
          <a:bodyPr spcFirstLastPara="1" wrap="square" lIns="45700" tIns="45700" rIns="45700" bIns="45700" anchor="t" anchorCtr="0">
            <a:noAutofit/>
          </a:bodyPr>
          <a:lstStyle>
            <a:lvl1pPr marL="0" lvl="0"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1pPr>
            <a:lvl2pPr marL="0" lvl="1"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2pPr>
            <a:lvl3pPr marL="0" lvl="2"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3pPr>
            <a:lvl4pPr marL="0" lvl="3"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4pPr>
            <a:lvl5pPr marL="0" lvl="4"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5pPr>
            <a:lvl6pPr marL="0" lvl="5"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6pPr>
            <a:lvl7pPr marL="0" lvl="6"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7pPr>
            <a:lvl8pPr marL="0" lvl="7"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8pPr>
            <a:lvl9pPr marL="0" lvl="8"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5936630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ntent with Caption">
  <p:cSld name="1_Content with Caption">
    <p:spTree>
      <p:nvGrpSpPr>
        <p:cNvPr id="1" name="Shape 80"/>
        <p:cNvGrpSpPr/>
        <p:nvPr/>
      </p:nvGrpSpPr>
      <p:grpSpPr>
        <a:xfrm>
          <a:off x="0" y="0"/>
          <a:ext cx="0" cy="0"/>
          <a:chOff x="0" y="0"/>
          <a:chExt cx="0" cy="0"/>
        </a:xfrm>
      </p:grpSpPr>
      <p:sp>
        <p:nvSpPr>
          <p:cNvPr id="81" name="Google Shape;81;p18"/>
          <p:cNvSpPr txBox="1">
            <a:spLocks noGrp="1"/>
          </p:cNvSpPr>
          <p:nvPr>
            <p:ph type="title"/>
          </p:nvPr>
        </p:nvSpPr>
        <p:spPr>
          <a:xfrm>
            <a:off x="457205" y="273050"/>
            <a:ext cx="3008313" cy="1162050"/>
          </a:xfrm>
          <a:prstGeom prst="rect">
            <a:avLst/>
          </a:prstGeom>
          <a:noFill/>
          <a:ln>
            <a:noFill/>
          </a:ln>
        </p:spPr>
        <p:txBody>
          <a:bodyPr spcFirstLastPara="1" wrap="square" lIns="45700" tIns="45700" rIns="45700" bIns="45700" anchor="b" anchorCtr="0"/>
          <a:lstStyle>
            <a:lvl1pPr lvl="0" algn="l">
              <a:lnSpc>
                <a:spcPct val="100000"/>
              </a:lnSpc>
              <a:spcBef>
                <a:spcPts val="0"/>
              </a:spcBef>
              <a:spcAft>
                <a:spcPts val="0"/>
              </a:spcAft>
              <a:buClr>
                <a:srgbClr val="000000"/>
              </a:buClr>
              <a:buSzPts val="1700"/>
              <a:buFont typeface="Times"/>
              <a:buNone/>
              <a:defRPr sz="1275" b="1">
                <a:latin typeface="Times"/>
                <a:ea typeface="Times"/>
                <a:cs typeface="Times"/>
                <a:sym typeface="Times"/>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82" name="Google Shape;82;p18"/>
          <p:cNvSpPr txBox="1">
            <a:spLocks noGrp="1"/>
          </p:cNvSpPr>
          <p:nvPr>
            <p:ph type="body" idx="1"/>
          </p:nvPr>
        </p:nvSpPr>
        <p:spPr>
          <a:xfrm>
            <a:off x="3575050" y="273069"/>
            <a:ext cx="5111750" cy="5853113"/>
          </a:xfrm>
          <a:prstGeom prst="rect">
            <a:avLst/>
          </a:prstGeom>
          <a:noFill/>
          <a:ln>
            <a:noFill/>
          </a:ln>
        </p:spPr>
        <p:txBody>
          <a:bodyPr spcFirstLastPara="1" wrap="square" lIns="45700" tIns="45700" rIns="45700" bIns="45700" anchor="t" anchorCtr="0"/>
          <a:lstStyle>
            <a:lvl1pPr marL="342900" lvl="0"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1pPr>
            <a:lvl2pPr marL="685800" lvl="1"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2pPr>
            <a:lvl3pPr marL="1028700" lvl="2"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3pPr>
            <a:lvl4pPr marL="1371600" lvl="3"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4pPr>
            <a:lvl5pPr marL="1714500" lvl="4"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83" name="Google Shape;83;p18"/>
          <p:cNvSpPr txBox="1">
            <a:spLocks noGrp="1"/>
          </p:cNvSpPr>
          <p:nvPr>
            <p:ph type="body" idx="2"/>
          </p:nvPr>
        </p:nvSpPr>
        <p:spPr>
          <a:xfrm>
            <a:off x="457205" y="1435103"/>
            <a:ext cx="3008314" cy="4691063"/>
          </a:xfrm>
          <a:prstGeom prst="rect">
            <a:avLst/>
          </a:prstGeom>
          <a:noFill/>
          <a:ln>
            <a:noFill/>
          </a:ln>
        </p:spPr>
        <p:txBody>
          <a:bodyPr spcFirstLastPara="1" wrap="square" lIns="45700" tIns="45700" rIns="45700" bIns="45700" anchor="t" anchorCtr="0"/>
          <a:lstStyle>
            <a:lvl1pPr marL="342900" lvl="0" indent="-257175" algn="l">
              <a:lnSpc>
                <a:spcPct val="90000"/>
              </a:lnSpc>
              <a:spcBef>
                <a:spcPts val="750"/>
              </a:spcBef>
              <a:spcAft>
                <a:spcPts val="0"/>
              </a:spcAft>
              <a:buClr>
                <a:srgbClr val="000000"/>
              </a:buClr>
              <a:buSzPts val="1800"/>
              <a:buChar char="•"/>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84" name="Google Shape;84;p18"/>
          <p:cNvSpPr txBox="1">
            <a:spLocks noGrp="1"/>
          </p:cNvSpPr>
          <p:nvPr>
            <p:ph type="sldNum" idx="12"/>
          </p:nvPr>
        </p:nvSpPr>
        <p:spPr>
          <a:xfrm>
            <a:off x="8254302" y="6248402"/>
            <a:ext cx="203900" cy="276999"/>
          </a:xfrm>
          <a:prstGeom prst="rect">
            <a:avLst/>
          </a:prstGeom>
          <a:noFill/>
          <a:ln>
            <a:noFill/>
          </a:ln>
        </p:spPr>
        <p:txBody>
          <a:bodyPr spcFirstLastPara="1" wrap="square" lIns="45700" tIns="45700" rIns="45700" bIns="45700" anchor="t" anchorCtr="0">
            <a:noAutofit/>
          </a:bodyPr>
          <a:lstStyle>
            <a:lvl1pPr marL="0" lvl="0"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1pPr>
            <a:lvl2pPr marL="0" lvl="1"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2pPr>
            <a:lvl3pPr marL="0" lvl="2"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3pPr>
            <a:lvl4pPr marL="0" lvl="3"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4pPr>
            <a:lvl5pPr marL="0" lvl="4"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5pPr>
            <a:lvl6pPr marL="0" lvl="5"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6pPr>
            <a:lvl7pPr marL="0" lvl="6"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7pPr>
            <a:lvl8pPr marL="0" lvl="7"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8pPr>
            <a:lvl9pPr marL="0" lvl="8"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5889101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icture with Caption">
  <p:cSld name="1_Picture with Caption">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1792288" y="4800600"/>
            <a:ext cx="5486401" cy="566738"/>
          </a:xfrm>
          <a:prstGeom prst="rect">
            <a:avLst/>
          </a:prstGeom>
          <a:noFill/>
          <a:ln>
            <a:noFill/>
          </a:ln>
        </p:spPr>
        <p:txBody>
          <a:bodyPr spcFirstLastPara="1" wrap="square" lIns="45700" tIns="45700" rIns="45700" bIns="45700" anchor="b" anchorCtr="0"/>
          <a:lstStyle>
            <a:lvl1pPr lvl="0" algn="l">
              <a:lnSpc>
                <a:spcPct val="100000"/>
              </a:lnSpc>
              <a:spcBef>
                <a:spcPts val="0"/>
              </a:spcBef>
              <a:spcAft>
                <a:spcPts val="0"/>
              </a:spcAft>
              <a:buClr>
                <a:srgbClr val="000000"/>
              </a:buClr>
              <a:buSzPts val="1700"/>
              <a:buFont typeface="Times"/>
              <a:buNone/>
              <a:defRPr sz="1275" b="1">
                <a:latin typeface="Times"/>
                <a:ea typeface="Times"/>
                <a:cs typeface="Times"/>
                <a:sym typeface="Times"/>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87" name="Google Shape;87;p19"/>
          <p:cNvSpPr>
            <a:spLocks noGrp="1"/>
          </p:cNvSpPr>
          <p:nvPr>
            <p:ph type="pic" idx="2"/>
          </p:nvPr>
        </p:nvSpPr>
        <p:spPr>
          <a:xfrm>
            <a:off x="1792288" y="612775"/>
            <a:ext cx="5486401" cy="4114800"/>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88" name="Google Shape;88;p19"/>
          <p:cNvSpPr txBox="1">
            <a:spLocks noGrp="1"/>
          </p:cNvSpPr>
          <p:nvPr>
            <p:ph type="body" idx="1"/>
          </p:nvPr>
        </p:nvSpPr>
        <p:spPr>
          <a:xfrm>
            <a:off x="1792288" y="5367340"/>
            <a:ext cx="5486401" cy="804863"/>
          </a:xfrm>
          <a:prstGeom prst="rect">
            <a:avLst/>
          </a:prstGeom>
          <a:noFill/>
          <a:ln>
            <a:noFill/>
          </a:ln>
        </p:spPr>
        <p:txBody>
          <a:bodyPr spcFirstLastPara="1" wrap="square" lIns="45700" tIns="45700" rIns="45700" bIns="45700" anchor="t" anchorCtr="0"/>
          <a:lstStyle>
            <a:lvl1pPr marL="342900" lvl="0" indent="-171450" algn="l">
              <a:lnSpc>
                <a:spcPct val="100000"/>
              </a:lnSpc>
              <a:spcBef>
                <a:spcPts val="150"/>
              </a:spcBef>
              <a:spcAft>
                <a:spcPts val="0"/>
              </a:spcAft>
              <a:buClr>
                <a:srgbClr val="000000"/>
              </a:buClr>
              <a:buSzPts val="1200"/>
              <a:buFont typeface="Times"/>
              <a:buNone/>
              <a:defRPr sz="900">
                <a:latin typeface="Times"/>
                <a:ea typeface="Times"/>
                <a:cs typeface="Times"/>
                <a:sym typeface="Times"/>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89" name="Google Shape;89;p19"/>
          <p:cNvSpPr txBox="1">
            <a:spLocks noGrp="1"/>
          </p:cNvSpPr>
          <p:nvPr>
            <p:ph type="sldNum" idx="12"/>
          </p:nvPr>
        </p:nvSpPr>
        <p:spPr>
          <a:xfrm>
            <a:off x="8254302" y="6248402"/>
            <a:ext cx="203900" cy="276999"/>
          </a:xfrm>
          <a:prstGeom prst="rect">
            <a:avLst/>
          </a:prstGeom>
          <a:noFill/>
          <a:ln>
            <a:noFill/>
          </a:ln>
        </p:spPr>
        <p:txBody>
          <a:bodyPr spcFirstLastPara="1" wrap="square" lIns="45700" tIns="45700" rIns="45700" bIns="45700" anchor="t" anchorCtr="0">
            <a:noAutofit/>
          </a:bodyPr>
          <a:lstStyle>
            <a:lvl1pPr marL="0" lvl="0"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1pPr>
            <a:lvl2pPr marL="0" lvl="1"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2pPr>
            <a:lvl3pPr marL="0" lvl="2"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3pPr>
            <a:lvl4pPr marL="0" lvl="3"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4pPr>
            <a:lvl5pPr marL="0" lvl="4"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5pPr>
            <a:lvl6pPr marL="0" lvl="5"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6pPr>
            <a:lvl7pPr marL="0" lvl="6"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7pPr>
            <a:lvl8pPr marL="0" lvl="7"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8pPr>
            <a:lvl9pPr marL="0" lvl="8"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894501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106708E-6FC2-4233-904E-F952B3E27402}" type="slidenum">
              <a:rPr lang="en-US"/>
              <a:pPr>
                <a:defRPr/>
              </a:pPr>
              <a:t>‹#›</a:t>
            </a:fld>
            <a:endParaRPr lang="en-US"/>
          </a:p>
        </p:txBody>
      </p:sp>
    </p:spTree>
    <p:extLst>
      <p:ext uri="{BB962C8B-B14F-4D97-AF65-F5344CB8AC3E}">
        <p14:creationId xmlns:p14="http://schemas.microsoft.com/office/powerpoint/2010/main" val="9324898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Vertical Text">
  <p:cSld name="1_Title and Vertical Text">
    <p:spTree>
      <p:nvGrpSpPr>
        <p:cNvPr id="1" name="Shape 90"/>
        <p:cNvGrpSpPr/>
        <p:nvPr/>
      </p:nvGrpSpPr>
      <p:grpSpPr>
        <a:xfrm>
          <a:off x="0" y="0"/>
          <a:ext cx="0" cy="0"/>
          <a:chOff x="0" y="0"/>
          <a:chExt cx="0" cy="0"/>
        </a:xfrm>
      </p:grpSpPr>
      <p:sp>
        <p:nvSpPr>
          <p:cNvPr id="91" name="Google Shape;91;p20"/>
          <p:cNvSpPr txBox="1">
            <a:spLocks noGrp="1"/>
          </p:cNvSpPr>
          <p:nvPr>
            <p:ph type="title"/>
          </p:nvPr>
        </p:nvSpPr>
        <p:spPr>
          <a:xfrm>
            <a:off x="685800" y="609600"/>
            <a:ext cx="7772400" cy="1143000"/>
          </a:xfrm>
          <a:prstGeom prst="rect">
            <a:avLst/>
          </a:prstGeom>
          <a:noFill/>
          <a:ln>
            <a:noFill/>
          </a:ln>
        </p:spPr>
        <p:txBody>
          <a:bodyPr spcFirstLastPara="1" wrap="square" lIns="45700" tIns="45700" rIns="45700" bIns="45700" anchor="ctr" anchorCtr="0"/>
          <a:lstStyle>
            <a:lvl1pPr lvl="0" algn="ctr">
              <a:lnSpc>
                <a:spcPct val="100000"/>
              </a:lnSpc>
              <a:spcBef>
                <a:spcPts val="0"/>
              </a:spcBef>
              <a:spcAft>
                <a:spcPts val="0"/>
              </a:spcAft>
              <a:buClr>
                <a:srgbClr val="000000"/>
              </a:buClr>
              <a:buSzPts val="3900"/>
              <a:buFont typeface="Times"/>
              <a:buNone/>
              <a:defRPr sz="2925">
                <a:latin typeface="Times"/>
                <a:ea typeface="Times"/>
                <a:cs typeface="Times"/>
                <a:sym typeface="Times"/>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92" name="Google Shape;92;p20"/>
          <p:cNvSpPr txBox="1">
            <a:spLocks noGrp="1"/>
          </p:cNvSpPr>
          <p:nvPr>
            <p:ph type="body" idx="1"/>
          </p:nvPr>
        </p:nvSpPr>
        <p:spPr>
          <a:xfrm>
            <a:off x="685800" y="1981200"/>
            <a:ext cx="7772400" cy="4114800"/>
          </a:xfrm>
          <a:prstGeom prst="rect">
            <a:avLst/>
          </a:prstGeom>
          <a:noFill/>
          <a:ln>
            <a:noFill/>
          </a:ln>
        </p:spPr>
        <p:txBody>
          <a:bodyPr spcFirstLastPara="1" wrap="square" lIns="45700" tIns="45700" rIns="45700" bIns="45700" anchor="t" anchorCtr="0"/>
          <a:lstStyle>
            <a:lvl1pPr marL="342900" lvl="0"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1pPr>
            <a:lvl2pPr marL="685800" lvl="1"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2pPr>
            <a:lvl3pPr marL="1028700" lvl="2"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3pPr>
            <a:lvl4pPr marL="1371600" lvl="3"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4pPr>
            <a:lvl5pPr marL="1714500" lvl="4"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93" name="Google Shape;93;p20"/>
          <p:cNvSpPr txBox="1">
            <a:spLocks noGrp="1"/>
          </p:cNvSpPr>
          <p:nvPr>
            <p:ph type="sldNum" idx="12"/>
          </p:nvPr>
        </p:nvSpPr>
        <p:spPr>
          <a:xfrm>
            <a:off x="8254302" y="6248402"/>
            <a:ext cx="203900" cy="276999"/>
          </a:xfrm>
          <a:prstGeom prst="rect">
            <a:avLst/>
          </a:prstGeom>
          <a:noFill/>
          <a:ln>
            <a:noFill/>
          </a:ln>
        </p:spPr>
        <p:txBody>
          <a:bodyPr spcFirstLastPara="1" wrap="square" lIns="45700" tIns="45700" rIns="45700" bIns="45700" anchor="t" anchorCtr="0">
            <a:noAutofit/>
          </a:bodyPr>
          <a:lstStyle>
            <a:lvl1pPr marL="0" lvl="0"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1pPr>
            <a:lvl2pPr marL="0" lvl="1"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2pPr>
            <a:lvl3pPr marL="0" lvl="2"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3pPr>
            <a:lvl4pPr marL="0" lvl="3"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4pPr>
            <a:lvl5pPr marL="0" lvl="4"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5pPr>
            <a:lvl6pPr marL="0" lvl="5"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6pPr>
            <a:lvl7pPr marL="0" lvl="6"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7pPr>
            <a:lvl8pPr marL="0" lvl="7"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8pPr>
            <a:lvl9pPr marL="0" lvl="8"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6025385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Vertical Title and Text">
  <p:cSld name="1_Vertical Title and Text">
    <p:spTree>
      <p:nvGrpSpPr>
        <p:cNvPr id="1" name="Shape 94"/>
        <p:cNvGrpSpPr/>
        <p:nvPr/>
      </p:nvGrpSpPr>
      <p:grpSpPr>
        <a:xfrm>
          <a:off x="0" y="0"/>
          <a:ext cx="0" cy="0"/>
          <a:chOff x="0" y="0"/>
          <a:chExt cx="0" cy="0"/>
        </a:xfrm>
      </p:grpSpPr>
      <p:sp>
        <p:nvSpPr>
          <p:cNvPr id="95" name="Google Shape;95;p21"/>
          <p:cNvSpPr txBox="1">
            <a:spLocks noGrp="1"/>
          </p:cNvSpPr>
          <p:nvPr>
            <p:ph type="title"/>
          </p:nvPr>
        </p:nvSpPr>
        <p:spPr>
          <a:xfrm>
            <a:off x="6515100" y="609600"/>
            <a:ext cx="1943100" cy="5486400"/>
          </a:xfrm>
          <a:prstGeom prst="rect">
            <a:avLst/>
          </a:prstGeom>
          <a:noFill/>
          <a:ln>
            <a:noFill/>
          </a:ln>
        </p:spPr>
        <p:txBody>
          <a:bodyPr spcFirstLastPara="1" wrap="square" lIns="45700" tIns="45700" rIns="45700" bIns="45700" anchor="ctr" anchorCtr="0"/>
          <a:lstStyle>
            <a:lvl1pPr lvl="0" algn="ctr">
              <a:lnSpc>
                <a:spcPct val="100000"/>
              </a:lnSpc>
              <a:spcBef>
                <a:spcPts val="0"/>
              </a:spcBef>
              <a:spcAft>
                <a:spcPts val="0"/>
              </a:spcAft>
              <a:buClr>
                <a:srgbClr val="000000"/>
              </a:buClr>
              <a:buSzPts val="3900"/>
              <a:buFont typeface="Times"/>
              <a:buNone/>
              <a:defRPr sz="2925">
                <a:latin typeface="Times"/>
                <a:ea typeface="Times"/>
                <a:cs typeface="Times"/>
                <a:sym typeface="Times"/>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96" name="Google Shape;96;p21"/>
          <p:cNvSpPr txBox="1">
            <a:spLocks noGrp="1"/>
          </p:cNvSpPr>
          <p:nvPr>
            <p:ph type="body" idx="1"/>
          </p:nvPr>
        </p:nvSpPr>
        <p:spPr>
          <a:xfrm>
            <a:off x="685804" y="609600"/>
            <a:ext cx="5676901" cy="5486400"/>
          </a:xfrm>
          <a:prstGeom prst="rect">
            <a:avLst/>
          </a:prstGeom>
          <a:noFill/>
          <a:ln>
            <a:noFill/>
          </a:ln>
        </p:spPr>
        <p:txBody>
          <a:bodyPr spcFirstLastPara="1" wrap="square" lIns="45700" tIns="45700" rIns="45700" bIns="45700" anchor="t" anchorCtr="0"/>
          <a:lstStyle>
            <a:lvl1pPr marL="342900" lvl="0"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1pPr>
            <a:lvl2pPr marL="685800" lvl="1"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2pPr>
            <a:lvl3pPr marL="1028700" lvl="2"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3pPr>
            <a:lvl4pPr marL="1371600" lvl="3"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4pPr>
            <a:lvl5pPr marL="1714500" lvl="4"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97" name="Google Shape;97;p21"/>
          <p:cNvSpPr txBox="1">
            <a:spLocks noGrp="1"/>
          </p:cNvSpPr>
          <p:nvPr>
            <p:ph type="sldNum" idx="12"/>
          </p:nvPr>
        </p:nvSpPr>
        <p:spPr>
          <a:xfrm>
            <a:off x="8254302" y="6248402"/>
            <a:ext cx="203900" cy="276999"/>
          </a:xfrm>
          <a:prstGeom prst="rect">
            <a:avLst/>
          </a:prstGeom>
          <a:noFill/>
          <a:ln>
            <a:noFill/>
          </a:ln>
        </p:spPr>
        <p:txBody>
          <a:bodyPr spcFirstLastPara="1" wrap="square" lIns="45700" tIns="45700" rIns="45700" bIns="45700" anchor="t" anchorCtr="0">
            <a:noAutofit/>
          </a:bodyPr>
          <a:lstStyle>
            <a:lvl1pPr marL="0" lvl="0"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1pPr>
            <a:lvl2pPr marL="0" lvl="1"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2pPr>
            <a:lvl3pPr marL="0" lvl="2"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3pPr>
            <a:lvl4pPr marL="0" lvl="3"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4pPr>
            <a:lvl5pPr marL="0" lvl="4"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5pPr>
            <a:lvl6pPr marL="0" lvl="5"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6pPr>
            <a:lvl7pPr marL="0" lvl="6"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7pPr>
            <a:lvl8pPr marL="0" lvl="7"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8pPr>
            <a:lvl9pPr marL="0" lvl="8"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8709376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98"/>
        <p:cNvGrpSpPr/>
        <p:nvPr/>
      </p:nvGrpSpPr>
      <p:grpSpPr>
        <a:xfrm>
          <a:off x="0" y="0"/>
          <a:ext cx="0" cy="0"/>
          <a:chOff x="0" y="0"/>
          <a:chExt cx="0" cy="0"/>
        </a:xfrm>
      </p:grpSpPr>
      <p:sp>
        <p:nvSpPr>
          <p:cNvPr id="99" name="Google Shape;99;p22"/>
          <p:cNvSpPr txBox="1">
            <a:spLocks noGrp="1"/>
          </p:cNvSpPr>
          <p:nvPr>
            <p:ph type="body" idx="1"/>
          </p:nvPr>
        </p:nvSpPr>
        <p:spPr>
          <a:xfrm>
            <a:off x="1228036" y="1036984"/>
            <a:ext cx="6400801" cy="884584"/>
          </a:xfrm>
          <a:prstGeom prst="rect">
            <a:avLst/>
          </a:prstGeom>
          <a:noFill/>
          <a:ln>
            <a:noFill/>
          </a:ln>
        </p:spPr>
        <p:txBody>
          <a:bodyPr spcFirstLastPara="1" wrap="square" lIns="45700" tIns="45700" rIns="45700" bIns="45700" anchor="t" anchorCtr="0"/>
          <a:lstStyle>
            <a:lvl1pPr marL="342900" lvl="0" indent="-171450" algn="ctr">
              <a:lnSpc>
                <a:spcPct val="100000"/>
              </a:lnSpc>
              <a:spcBef>
                <a:spcPts val="450"/>
              </a:spcBef>
              <a:spcAft>
                <a:spcPts val="0"/>
              </a:spcAft>
              <a:buClr>
                <a:srgbClr val="595959"/>
              </a:buClr>
              <a:buSzPts val="2800"/>
              <a:buFont typeface="Constantia"/>
              <a:buNone/>
              <a:defRPr>
                <a:solidFill>
                  <a:srgbClr val="595959"/>
                </a:solidFill>
                <a:latin typeface="Constantia"/>
                <a:ea typeface="Constantia"/>
                <a:cs typeface="Constantia"/>
                <a:sym typeface="Constantia"/>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100" name="Google Shape;100;p22"/>
          <p:cNvSpPr txBox="1">
            <a:spLocks noGrp="1"/>
          </p:cNvSpPr>
          <p:nvPr>
            <p:ph type="sldNum" idx="12"/>
          </p:nvPr>
        </p:nvSpPr>
        <p:spPr>
          <a:xfrm>
            <a:off x="8482902" y="6356356"/>
            <a:ext cx="203900" cy="276999"/>
          </a:xfrm>
          <a:prstGeom prst="rect">
            <a:avLst/>
          </a:prstGeom>
          <a:noFill/>
          <a:ln>
            <a:noFill/>
          </a:ln>
        </p:spPr>
        <p:txBody>
          <a:bodyPr spcFirstLastPara="1" wrap="square" lIns="45700" tIns="45700" rIns="45700" bIns="45700" anchor="t" anchorCtr="0">
            <a:noAutofit/>
          </a:bodyPr>
          <a:lstStyle>
            <a:lvl1pPr marL="0" lvl="0"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1pPr>
            <a:lvl2pPr marL="0" lvl="1"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2pPr>
            <a:lvl3pPr marL="0" lvl="2"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3pPr>
            <a:lvl4pPr marL="0" lvl="3"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4pPr>
            <a:lvl5pPr marL="0" lvl="4"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5pPr>
            <a:lvl6pPr marL="0" lvl="5"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6pPr>
            <a:lvl7pPr marL="0" lvl="6"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7pPr>
            <a:lvl8pPr marL="0" lvl="7"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8pPr>
            <a:lvl9pPr marL="0" lvl="8"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1740683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2">
  <p:cSld name="1_Title slide 2">
    <p:spTree>
      <p:nvGrpSpPr>
        <p:cNvPr id="1" name="Shape 101"/>
        <p:cNvGrpSpPr/>
        <p:nvPr/>
      </p:nvGrpSpPr>
      <p:grpSpPr>
        <a:xfrm>
          <a:off x="0" y="0"/>
          <a:ext cx="0" cy="0"/>
          <a:chOff x="0" y="0"/>
          <a:chExt cx="0" cy="0"/>
        </a:xfrm>
      </p:grpSpPr>
      <p:pic>
        <p:nvPicPr>
          <p:cNvPr id="102" name="Google Shape;102;p23"/>
          <p:cNvPicPr preferRelativeResize="0"/>
          <p:nvPr/>
        </p:nvPicPr>
        <p:blipFill rotWithShape="1">
          <a:blip r:embed="rId2">
            <a:alphaModFix/>
          </a:blip>
          <a:srcRect/>
          <a:stretch/>
        </p:blipFill>
        <p:spPr>
          <a:xfrm>
            <a:off x="0" y="-2"/>
            <a:ext cx="9144000" cy="6858001"/>
          </a:xfrm>
          <a:prstGeom prst="rect">
            <a:avLst/>
          </a:prstGeom>
          <a:noFill/>
          <a:ln w="9525" cap="flat" cmpd="sng">
            <a:solidFill>
              <a:schemeClr val="accent1"/>
            </a:solidFill>
            <a:prstDash val="solid"/>
            <a:round/>
            <a:headEnd type="none" w="sm" len="sm"/>
            <a:tailEnd type="none" w="sm" len="sm"/>
          </a:ln>
        </p:spPr>
      </p:pic>
      <p:sp>
        <p:nvSpPr>
          <p:cNvPr id="103" name="Google Shape;103;p23"/>
          <p:cNvSpPr txBox="1">
            <a:spLocks noGrp="1"/>
          </p:cNvSpPr>
          <p:nvPr>
            <p:ph type="title"/>
          </p:nvPr>
        </p:nvSpPr>
        <p:spPr>
          <a:xfrm>
            <a:off x="0" y="2674305"/>
            <a:ext cx="9144000" cy="1509396"/>
          </a:xfrm>
          <a:prstGeom prst="rect">
            <a:avLst/>
          </a:prstGeom>
          <a:noFill/>
          <a:ln>
            <a:noFill/>
          </a:ln>
        </p:spPr>
        <p:txBody>
          <a:bodyPr spcFirstLastPara="1" wrap="square" lIns="45700" tIns="45700" rIns="45700" bIns="45700" anchor="ctr" anchorCtr="0"/>
          <a:lstStyle>
            <a:lvl1pPr lvl="0" algn="ctr">
              <a:lnSpc>
                <a:spcPct val="90000"/>
              </a:lnSpc>
              <a:spcBef>
                <a:spcPts val="0"/>
              </a:spcBef>
              <a:spcAft>
                <a:spcPts val="0"/>
              </a:spcAft>
              <a:buClr>
                <a:srgbClr val="FFFFFF"/>
              </a:buClr>
              <a:buSzPts val="12400"/>
              <a:buFont typeface="Times New Roman"/>
              <a:buNone/>
              <a:defRPr sz="9300" b="1">
                <a:solidFill>
                  <a:srgbClr val="FFFFFF"/>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04" name="Google Shape;104;p23"/>
          <p:cNvSpPr/>
          <p:nvPr/>
        </p:nvSpPr>
        <p:spPr>
          <a:xfrm>
            <a:off x="4341028" y="1890234"/>
            <a:ext cx="461948" cy="161308"/>
          </a:xfrm>
          <a:prstGeom prst="rect">
            <a:avLst/>
          </a:prstGeom>
          <a:solidFill>
            <a:srgbClr val="FFFFFF"/>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350" b="0" i="0" u="none" strike="noStrike" cap="none">
              <a:solidFill>
                <a:srgbClr val="000000"/>
              </a:solidFill>
              <a:latin typeface="Calibri"/>
              <a:ea typeface="Calibri"/>
              <a:cs typeface="Calibri"/>
              <a:sym typeface="Calibri"/>
            </a:endParaRPr>
          </a:p>
        </p:txBody>
      </p:sp>
      <p:sp>
        <p:nvSpPr>
          <p:cNvPr id="105" name="Google Shape;105;p23"/>
          <p:cNvSpPr/>
          <p:nvPr/>
        </p:nvSpPr>
        <p:spPr>
          <a:xfrm>
            <a:off x="4341028" y="4806465"/>
            <a:ext cx="461948" cy="161308"/>
          </a:xfrm>
          <a:prstGeom prst="rect">
            <a:avLst/>
          </a:prstGeom>
          <a:solidFill>
            <a:srgbClr val="FFFFFF"/>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350" b="0" i="0" u="none" strike="noStrike" cap="none">
              <a:solidFill>
                <a:srgbClr val="000000"/>
              </a:solidFill>
              <a:latin typeface="Calibri"/>
              <a:ea typeface="Calibri"/>
              <a:cs typeface="Calibri"/>
              <a:sym typeface="Calibri"/>
            </a:endParaRPr>
          </a:p>
        </p:txBody>
      </p:sp>
      <p:pic>
        <p:nvPicPr>
          <p:cNvPr id="106" name="Google Shape;106;p2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6274832" y="5769424"/>
            <a:ext cx="2550333" cy="869339"/>
          </a:xfrm>
          <a:prstGeom prst="rect">
            <a:avLst/>
          </a:prstGeom>
          <a:noFill/>
          <a:ln>
            <a:noFill/>
          </a:ln>
        </p:spPr>
      </p:pic>
      <p:sp>
        <p:nvSpPr>
          <p:cNvPr id="107" name="Google Shape;107;p23"/>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0385932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3">
  <p:cSld name="Title slide 3">
    <p:spTree>
      <p:nvGrpSpPr>
        <p:cNvPr id="1" name="Shape 108"/>
        <p:cNvGrpSpPr/>
        <p:nvPr/>
      </p:nvGrpSpPr>
      <p:grpSpPr>
        <a:xfrm>
          <a:off x="0" y="0"/>
          <a:ext cx="0" cy="0"/>
          <a:chOff x="0" y="0"/>
          <a:chExt cx="0" cy="0"/>
        </a:xfrm>
      </p:grpSpPr>
      <p:pic>
        <p:nvPicPr>
          <p:cNvPr id="109" name="Google Shape;109;p24"/>
          <p:cNvPicPr preferRelativeResize="0"/>
          <p:nvPr/>
        </p:nvPicPr>
        <p:blipFill rotWithShape="1">
          <a:blip r:embed="rId2">
            <a:alphaModFix/>
          </a:blip>
          <a:srcRect/>
          <a:stretch/>
        </p:blipFill>
        <p:spPr>
          <a:xfrm>
            <a:off x="4572000" y="0"/>
            <a:ext cx="4572000" cy="6858000"/>
          </a:xfrm>
          <a:prstGeom prst="rect">
            <a:avLst/>
          </a:prstGeom>
          <a:noFill/>
          <a:ln>
            <a:noFill/>
          </a:ln>
        </p:spPr>
      </p:pic>
      <p:sp>
        <p:nvSpPr>
          <p:cNvPr id="110" name="Google Shape;110;p24"/>
          <p:cNvSpPr/>
          <p:nvPr/>
        </p:nvSpPr>
        <p:spPr>
          <a:xfrm>
            <a:off x="0" y="0"/>
            <a:ext cx="4572000" cy="6858000"/>
          </a:xfrm>
          <a:prstGeom prst="rect">
            <a:avLst/>
          </a:prstGeom>
          <a:solidFill>
            <a:srgbClr val="007155"/>
          </a:solidFill>
          <a:ln w="12700" cap="flat" cmpd="sng">
            <a:solidFill>
              <a:srgbClr val="42719B"/>
            </a:solidFill>
            <a:prstDash val="solid"/>
            <a:miter lim="8000"/>
            <a:headEnd type="none" w="sm" len="sm"/>
            <a:tailEnd type="none" w="sm" len="sm"/>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350" b="0" i="0" u="none" strike="noStrike" cap="none">
              <a:solidFill>
                <a:srgbClr val="000000"/>
              </a:solidFill>
              <a:latin typeface="Calibri"/>
              <a:ea typeface="Calibri"/>
              <a:cs typeface="Calibri"/>
              <a:sym typeface="Calibri"/>
            </a:endParaRPr>
          </a:p>
        </p:txBody>
      </p:sp>
      <p:sp>
        <p:nvSpPr>
          <p:cNvPr id="111" name="Google Shape;111;p24"/>
          <p:cNvSpPr/>
          <p:nvPr/>
        </p:nvSpPr>
        <p:spPr>
          <a:xfrm>
            <a:off x="418175" y="1629635"/>
            <a:ext cx="4022803" cy="2000548"/>
          </a:xfrm>
          <a:prstGeom prst="rect">
            <a:avLst/>
          </a:prstGeom>
          <a:no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FFFFFF"/>
              </a:buClr>
              <a:buSzPts val="6200"/>
              <a:buFont typeface="Times New Roman"/>
              <a:buNone/>
            </a:pPr>
            <a:r>
              <a:rPr lang="es-EC" sz="4650" b="1" i="0" u="none" strike="noStrike" cap="none">
                <a:solidFill>
                  <a:srgbClr val="FFFFFF"/>
                </a:solidFill>
                <a:latin typeface="Times New Roman"/>
                <a:ea typeface="Times New Roman"/>
                <a:cs typeface="Times New Roman"/>
                <a:sym typeface="Times New Roman"/>
              </a:rPr>
              <a:t>University </a:t>
            </a:r>
            <a:br>
              <a:rPr lang="es-EC" sz="4650" b="1" i="0" u="none" strike="noStrike" cap="none">
                <a:solidFill>
                  <a:srgbClr val="FFFFFF"/>
                </a:solidFill>
                <a:latin typeface="Times New Roman"/>
                <a:ea typeface="Times New Roman"/>
                <a:cs typeface="Times New Roman"/>
                <a:sym typeface="Times New Roman"/>
              </a:rPr>
            </a:br>
            <a:r>
              <a:rPr lang="es-EC" sz="4650" b="1" i="0" u="none" strike="noStrike" cap="none">
                <a:solidFill>
                  <a:srgbClr val="FFFFFF"/>
                </a:solidFill>
                <a:latin typeface="Times New Roman"/>
                <a:ea typeface="Times New Roman"/>
                <a:cs typeface="Times New Roman"/>
                <a:sym typeface="Times New Roman"/>
              </a:rPr>
              <a:t>of Vermont</a:t>
            </a:r>
            <a:endParaRPr sz="1800"/>
          </a:p>
        </p:txBody>
      </p:sp>
      <p:sp>
        <p:nvSpPr>
          <p:cNvPr id="112" name="Google Shape;112;p24"/>
          <p:cNvSpPr/>
          <p:nvPr/>
        </p:nvSpPr>
        <p:spPr>
          <a:xfrm>
            <a:off x="418173" y="4605455"/>
            <a:ext cx="2450482" cy="358141"/>
          </a:xfrm>
          <a:prstGeom prst="rect">
            <a:avLst/>
          </a:prstGeom>
          <a:no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FFFFFF"/>
              </a:buClr>
              <a:buSzPts val="1700"/>
              <a:buFont typeface="Century Gothic"/>
              <a:buNone/>
            </a:pPr>
            <a:r>
              <a:rPr lang="es-EC" sz="1275" b="1" i="0" u="none" strike="noStrike" cap="none">
                <a:solidFill>
                  <a:srgbClr val="FFFFFF"/>
                </a:solidFill>
                <a:latin typeface="Century Gothic"/>
                <a:ea typeface="Century Gothic"/>
                <a:cs typeface="Century Gothic"/>
                <a:sym typeface="Century Gothic"/>
              </a:rPr>
              <a:t>Since 1791</a:t>
            </a:r>
            <a:endParaRPr sz="1800"/>
          </a:p>
        </p:txBody>
      </p:sp>
      <p:sp>
        <p:nvSpPr>
          <p:cNvPr id="113" name="Google Shape;113;p24"/>
          <p:cNvSpPr/>
          <p:nvPr/>
        </p:nvSpPr>
        <p:spPr>
          <a:xfrm>
            <a:off x="476716" y="4137107"/>
            <a:ext cx="485079" cy="198610"/>
          </a:xfrm>
          <a:prstGeom prst="rect">
            <a:avLst/>
          </a:prstGeom>
          <a:solidFill>
            <a:srgbClr val="B2D23E"/>
          </a:solidFill>
          <a:ln w="12700" cap="flat" cmpd="sng">
            <a:solidFill>
              <a:srgbClr val="42719B"/>
            </a:solidFill>
            <a:prstDash val="solid"/>
            <a:miter lim="8000"/>
            <a:headEnd type="none" w="sm" len="sm"/>
            <a:tailEnd type="none" w="sm" len="sm"/>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350" b="0" i="0" u="none" strike="noStrike" cap="none">
              <a:solidFill>
                <a:srgbClr val="000000"/>
              </a:solidFill>
              <a:latin typeface="Calibri"/>
              <a:ea typeface="Calibri"/>
              <a:cs typeface="Calibri"/>
              <a:sym typeface="Calibri"/>
            </a:endParaRPr>
          </a:p>
        </p:txBody>
      </p:sp>
      <p:sp>
        <p:nvSpPr>
          <p:cNvPr id="114" name="Google Shape;114;p24"/>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6939585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4">
  <p:cSld name="Title slide 4">
    <p:spTree>
      <p:nvGrpSpPr>
        <p:cNvPr id="1" name="Shape 115"/>
        <p:cNvGrpSpPr/>
        <p:nvPr/>
      </p:nvGrpSpPr>
      <p:grpSpPr>
        <a:xfrm>
          <a:off x="0" y="0"/>
          <a:ext cx="0" cy="0"/>
          <a:chOff x="0" y="0"/>
          <a:chExt cx="0" cy="0"/>
        </a:xfrm>
      </p:grpSpPr>
      <p:pic>
        <p:nvPicPr>
          <p:cNvPr id="116" name="Google Shape;116;p25"/>
          <p:cNvPicPr preferRelativeResize="0"/>
          <p:nvPr/>
        </p:nvPicPr>
        <p:blipFill rotWithShape="1">
          <a:blip r:embed="rId2">
            <a:alphaModFix/>
          </a:blip>
          <a:srcRect/>
          <a:stretch/>
        </p:blipFill>
        <p:spPr>
          <a:xfrm>
            <a:off x="0" y="105105"/>
            <a:ext cx="9144000" cy="6858001"/>
          </a:xfrm>
          <a:prstGeom prst="rect">
            <a:avLst/>
          </a:prstGeom>
          <a:noFill/>
          <a:ln>
            <a:noFill/>
          </a:ln>
        </p:spPr>
      </p:pic>
      <p:sp>
        <p:nvSpPr>
          <p:cNvPr id="117" name="Google Shape;117;p25"/>
          <p:cNvSpPr txBox="1">
            <a:spLocks noGrp="1"/>
          </p:cNvSpPr>
          <p:nvPr>
            <p:ph type="title"/>
          </p:nvPr>
        </p:nvSpPr>
        <p:spPr>
          <a:xfrm>
            <a:off x="429770" y="2116574"/>
            <a:ext cx="8253943" cy="553059"/>
          </a:xfrm>
          <a:prstGeom prst="rect">
            <a:avLst/>
          </a:prstGeom>
          <a:noFill/>
          <a:ln>
            <a:noFill/>
          </a:ln>
        </p:spPr>
        <p:txBody>
          <a:bodyPr spcFirstLastPara="1" wrap="square" lIns="45700" tIns="45700" rIns="45700" bIns="45700" anchor="ctr" anchorCtr="0"/>
          <a:lstStyle>
            <a:lvl1pPr lvl="0" algn="ctr">
              <a:lnSpc>
                <a:spcPct val="90000"/>
              </a:lnSpc>
              <a:spcBef>
                <a:spcPts val="0"/>
              </a:spcBef>
              <a:spcAft>
                <a:spcPts val="0"/>
              </a:spcAft>
              <a:buClr>
                <a:srgbClr val="007155"/>
              </a:buClr>
              <a:buSzPts val="4400"/>
              <a:buFont typeface="Impact"/>
              <a:buNone/>
              <a:defRPr>
                <a:solidFill>
                  <a:srgbClr val="007155"/>
                </a:solidFill>
                <a:latin typeface="Impact"/>
                <a:ea typeface="Impact"/>
                <a:cs typeface="Impact"/>
                <a:sym typeface="Impact"/>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pic>
        <p:nvPicPr>
          <p:cNvPr id="118" name="Google Shape;118;p2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269398" y="5322749"/>
            <a:ext cx="2655950" cy="905341"/>
          </a:xfrm>
          <a:prstGeom prst="rect">
            <a:avLst/>
          </a:prstGeom>
          <a:noFill/>
          <a:ln>
            <a:noFill/>
          </a:ln>
        </p:spPr>
      </p:pic>
      <p:sp>
        <p:nvSpPr>
          <p:cNvPr id="119" name="Google Shape;119;p25"/>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25645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5">
  <p:cSld name="Title slide 5">
    <p:spTree>
      <p:nvGrpSpPr>
        <p:cNvPr id="1" name="Shape 120"/>
        <p:cNvGrpSpPr/>
        <p:nvPr/>
      </p:nvGrpSpPr>
      <p:grpSpPr>
        <a:xfrm>
          <a:off x="0" y="0"/>
          <a:ext cx="0" cy="0"/>
          <a:chOff x="0" y="0"/>
          <a:chExt cx="0" cy="0"/>
        </a:xfrm>
      </p:grpSpPr>
      <p:pic>
        <p:nvPicPr>
          <p:cNvPr id="121" name="Google Shape;121;p26"/>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22" name="Google Shape;122;p26"/>
          <p:cNvSpPr txBox="1">
            <a:spLocks noGrp="1"/>
          </p:cNvSpPr>
          <p:nvPr>
            <p:ph type="title"/>
          </p:nvPr>
        </p:nvSpPr>
        <p:spPr>
          <a:xfrm>
            <a:off x="429770" y="2116575"/>
            <a:ext cx="8253943" cy="752754"/>
          </a:xfrm>
          <a:prstGeom prst="rect">
            <a:avLst/>
          </a:prstGeom>
          <a:noFill/>
          <a:ln>
            <a:noFill/>
          </a:ln>
        </p:spPr>
        <p:txBody>
          <a:bodyPr spcFirstLastPara="1" wrap="square" lIns="45700" tIns="45700" rIns="45700" bIns="45700" anchor="ctr" anchorCtr="0"/>
          <a:lstStyle>
            <a:lvl1pPr lvl="0" algn="ctr">
              <a:lnSpc>
                <a:spcPct val="90000"/>
              </a:lnSpc>
              <a:spcBef>
                <a:spcPts val="0"/>
              </a:spcBef>
              <a:spcAft>
                <a:spcPts val="0"/>
              </a:spcAft>
              <a:buClr>
                <a:srgbClr val="B2D23E"/>
              </a:buClr>
              <a:buSzPts val="4400"/>
              <a:buFont typeface="Impact"/>
              <a:buNone/>
              <a:defRPr cap="none">
                <a:solidFill>
                  <a:srgbClr val="B2D23E"/>
                </a:solidFill>
                <a:latin typeface="Impact"/>
                <a:ea typeface="Impact"/>
                <a:cs typeface="Impact"/>
                <a:sym typeface="Impact"/>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23" name="Google Shape;123;p26"/>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4388038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 Content 1- one column">
  <p:cSld name="Title + Content 1- one column">
    <p:spTree>
      <p:nvGrpSpPr>
        <p:cNvPr id="1" name="Shape 124"/>
        <p:cNvGrpSpPr/>
        <p:nvPr/>
      </p:nvGrpSpPr>
      <p:grpSpPr>
        <a:xfrm>
          <a:off x="0" y="0"/>
          <a:ext cx="0" cy="0"/>
          <a:chOff x="0" y="0"/>
          <a:chExt cx="0" cy="0"/>
        </a:xfrm>
      </p:grpSpPr>
      <p:pic>
        <p:nvPicPr>
          <p:cNvPr id="125" name="Google Shape;125;p27"/>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26" name="Google Shape;126;p27"/>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27" name="Google Shape;127;p27"/>
          <p:cNvSpPr txBox="1">
            <a:spLocks noGrp="1"/>
          </p:cNvSpPr>
          <p:nvPr>
            <p:ph type="body" idx="1"/>
          </p:nvPr>
        </p:nvSpPr>
        <p:spPr>
          <a:xfrm>
            <a:off x="429770" y="2291969"/>
            <a:ext cx="788670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128" name="Google Shape;128;p27"/>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3835790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 Content 1- two column">
  <p:cSld name="Title + Content 1- two column">
    <p:spTree>
      <p:nvGrpSpPr>
        <p:cNvPr id="1" name="Shape 129"/>
        <p:cNvGrpSpPr/>
        <p:nvPr/>
      </p:nvGrpSpPr>
      <p:grpSpPr>
        <a:xfrm>
          <a:off x="0" y="0"/>
          <a:ext cx="0" cy="0"/>
          <a:chOff x="0" y="0"/>
          <a:chExt cx="0" cy="0"/>
        </a:xfrm>
      </p:grpSpPr>
      <p:pic>
        <p:nvPicPr>
          <p:cNvPr id="130" name="Google Shape;130;p28"/>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31" name="Google Shape;131;p28"/>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32" name="Google Shape;132;p28"/>
          <p:cNvSpPr txBox="1">
            <a:spLocks noGrp="1"/>
          </p:cNvSpPr>
          <p:nvPr>
            <p:ph type="body" idx="1"/>
          </p:nvPr>
        </p:nvSpPr>
        <p:spPr>
          <a:xfrm>
            <a:off x="429771" y="2291969"/>
            <a:ext cx="379054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133" name="Google Shape;133;p28"/>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8184741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 Content 1- one column w/chart+ Content 1- one column with chart">
  <p:cSld name="Title + Content 1- one column w/chart+ Content 1- one column with chart">
    <p:spTree>
      <p:nvGrpSpPr>
        <p:cNvPr id="1" name="Shape 134"/>
        <p:cNvGrpSpPr/>
        <p:nvPr/>
      </p:nvGrpSpPr>
      <p:grpSpPr>
        <a:xfrm>
          <a:off x="0" y="0"/>
          <a:ext cx="0" cy="0"/>
          <a:chOff x="0" y="0"/>
          <a:chExt cx="0" cy="0"/>
        </a:xfrm>
      </p:grpSpPr>
      <p:pic>
        <p:nvPicPr>
          <p:cNvPr id="135" name="Google Shape;135;p29"/>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36" name="Google Shape;136;p29"/>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37" name="Google Shape;137;p29"/>
          <p:cNvSpPr txBox="1">
            <a:spLocks noGrp="1"/>
          </p:cNvSpPr>
          <p:nvPr>
            <p:ph type="body" idx="1"/>
          </p:nvPr>
        </p:nvSpPr>
        <p:spPr>
          <a:xfrm>
            <a:off x="429770" y="2298083"/>
            <a:ext cx="2719833" cy="365699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138" name="Google Shape;138;p29"/>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994303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8" y="1535113"/>
            <a:ext cx="4041775"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smtClean="0"/>
              <a:t>Click to edit Master text styles</a:t>
            </a:r>
          </a:p>
        </p:txBody>
      </p:sp>
      <p:sp>
        <p:nvSpPr>
          <p:cNvPr id="6" name="Content Placeholder 5"/>
          <p:cNvSpPr>
            <a:spLocks noGrp="1"/>
          </p:cNvSpPr>
          <p:nvPr>
            <p:ph sz="quarter" idx="4"/>
          </p:nvPr>
        </p:nvSpPr>
        <p:spPr>
          <a:xfrm>
            <a:off x="4645038" y="2174875"/>
            <a:ext cx="4041775"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8712390-8382-404D-9E82-E28C3B58DFE7}" type="slidenum">
              <a:rPr lang="en-US"/>
              <a:pPr>
                <a:defRPr/>
              </a:pPr>
              <a:t>‹#›</a:t>
            </a:fld>
            <a:endParaRPr lang="en-US"/>
          </a:p>
        </p:txBody>
      </p:sp>
    </p:spTree>
    <p:extLst>
      <p:ext uri="{BB962C8B-B14F-4D97-AF65-F5344CB8AC3E}">
        <p14:creationId xmlns:p14="http://schemas.microsoft.com/office/powerpoint/2010/main" val="25139169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39"/>
        <p:cNvGrpSpPr/>
        <p:nvPr/>
      </p:nvGrpSpPr>
      <p:grpSpPr>
        <a:xfrm>
          <a:off x="0" y="0"/>
          <a:ext cx="0" cy="0"/>
          <a:chOff x="0" y="0"/>
          <a:chExt cx="0" cy="0"/>
        </a:xfrm>
      </p:grpSpPr>
      <p:pic>
        <p:nvPicPr>
          <p:cNvPr id="140" name="Google Shape;140;p30"/>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41" name="Google Shape;141;p30"/>
          <p:cNvSpPr txBox="1">
            <a:spLocks noGrp="1"/>
          </p:cNvSpPr>
          <p:nvPr>
            <p:ph type="title"/>
          </p:nvPr>
        </p:nvSpPr>
        <p:spPr>
          <a:xfrm>
            <a:off x="429770" y="831473"/>
            <a:ext cx="8100915"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42" name="Google Shape;142;p30"/>
          <p:cNvSpPr txBox="1">
            <a:spLocks noGrp="1"/>
          </p:cNvSpPr>
          <p:nvPr>
            <p:ph type="body" idx="1"/>
          </p:nvPr>
        </p:nvSpPr>
        <p:spPr>
          <a:xfrm>
            <a:off x="429770" y="2298083"/>
            <a:ext cx="2719833" cy="365699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graphicFrame>
        <p:nvGraphicFramePr>
          <p:cNvPr id="143" name="Google Shape;143;p30"/>
          <p:cNvGraphicFramePr/>
          <p:nvPr/>
        </p:nvGraphicFramePr>
        <p:xfrm>
          <a:off x="3288682" y="2298080"/>
          <a:ext cx="2250000" cy="3000000"/>
        </p:xfrm>
        <a:graphic>
          <a:graphicData uri="http://schemas.openxmlformats.org/drawingml/2006/table">
            <a:tbl>
              <a:tblPr>
                <a:noFill/>
              </a:tblPr>
              <a:tblGrid>
                <a:gridCol w="1747331">
                  <a:extLst>
                    <a:ext uri="{9D8B030D-6E8A-4147-A177-3AD203B41FA5}">
                      <a16:colId xmlns:a16="http://schemas.microsoft.com/office/drawing/2014/main" val="20000"/>
                    </a:ext>
                  </a:extLst>
                </a:gridCol>
                <a:gridCol w="1747331">
                  <a:extLst>
                    <a:ext uri="{9D8B030D-6E8A-4147-A177-3AD203B41FA5}">
                      <a16:colId xmlns:a16="http://schemas.microsoft.com/office/drawing/2014/main" val="20001"/>
                    </a:ext>
                  </a:extLst>
                </a:gridCol>
                <a:gridCol w="1747331">
                  <a:extLst>
                    <a:ext uri="{9D8B030D-6E8A-4147-A177-3AD203B41FA5}">
                      <a16:colId xmlns:a16="http://schemas.microsoft.com/office/drawing/2014/main" val="20002"/>
                    </a:ext>
                  </a:extLst>
                </a:gridCol>
              </a:tblGrid>
              <a:tr h="731400">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34294" marR="34294"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3B3838"/>
                        </a:buClr>
                        <a:buSzPts val="1200"/>
                        <a:buFont typeface="Helvetica Neue"/>
                        <a:buNone/>
                      </a:pPr>
                      <a:endParaRPr sz="1200" u="none" strike="noStrike" cap="none"/>
                    </a:p>
                  </a:txBody>
                  <a:tcPr marL="34294" marR="34294"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34294" marR="34294"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731400">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34294" marR="34294"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34294" marR="34294"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34294" marR="34294"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731400">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34294" marR="34294"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34294" marR="34294"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34294" marR="34294"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731400">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34294" marR="34294"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34294" marR="34294"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34294" marR="34294"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731400">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34294" marR="34294"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34294" marR="34294"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34294" marR="34294"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graphicFrame>
        <p:nvGraphicFramePr>
          <p:cNvPr id="144" name="Google Shape;144;p30"/>
          <p:cNvGraphicFramePr/>
          <p:nvPr/>
        </p:nvGraphicFramePr>
        <p:xfrm>
          <a:off x="-443261" y="-1773044"/>
          <a:ext cx="2250000" cy="3000000"/>
        </p:xfrm>
        <a:graphic>
          <a:graphicData uri="http://schemas.openxmlformats.org/drawingml/2006/table">
            <a:tbl>
              <a:tblPr>
                <a:noFill/>
              </a:tblPr>
              <a:tblGrid>
                <a:gridCol w="162563">
                  <a:extLst>
                    <a:ext uri="{9D8B030D-6E8A-4147-A177-3AD203B41FA5}">
                      <a16:colId xmlns:a16="http://schemas.microsoft.com/office/drawing/2014/main" val="20000"/>
                    </a:ext>
                  </a:extLst>
                </a:gridCol>
              </a:tblGrid>
              <a:tr h="0">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34294" marR="34294"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145" name="Google Shape;145;p30"/>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3077509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146"/>
        <p:cNvGrpSpPr/>
        <p:nvPr/>
      </p:nvGrpSpPr>
      <p:grpSpPr>
        <a:xfrm>
          <a:off x="0" y="0"/>
          <a:ext cx="0" cy="0"/>
          <a:chOff x="0" y="0"/>
          <a:chExt cx="0" cy="0"/>
        </a:xfrm>
      </p:grpSpPr>
      <p:pic>
        <p:nvPicPr>
          <p:cNvPr id="147" name="Google Shape;147;p31"/>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48" name="Google Shape;148;p31"/>
          <p:cNvSpPr txBox="1">
            <a:spLocks noGrp="1"/>
          </p:cNvSpPr>
          <p:nvPr>
            <p:ph type="title"/>
          </p:nvPr>
        </p:nvSpPr>
        <p:spPr>
          <a:xfrm rot="5400000">
            <a:off x="-1135491" y="2346087"/>
            <a:ext cx="3784487" cy="891933"/>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49" name="Google Shape;149;p31"/>
          <p:cNvSpPr txBox="1">
            <a:spLocks noGrp="1"/>
          </p:cNvSpPr>
          <p:nvPr>
            <p:ph type="body" idx="1"/>
          </p:nvPr>
        </p:nvSpPr>
        <p:spPr>
          <a:xfrm>
            <a:off x="4265775" y="899806"/>
            <a:ext cx="4023700"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150" name="Google Shape;150;p31"/>
          <p:cNvSpPr>
            <a:spLocks noGrp="1"/>
          </p:cNvSpPr>
          <p:nvPr>
            <p:ph type="pic" idx="2"/>
          </p:nvPr>
        </p:nvSpPr>
        <p:spPr>
          <a:xfrm>
            <a:off x="1371601" y="3482626"/>
            <a:ext cx="2708357" cy="2466623"/>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151" name="Google Shape;151;p31"/>
          <p:cNvSpPr>
            <a:spLocks noGrp="1"/>
          </p:cNvSpPr>
          <p:nvPr>
            <p:ph type="pic" idx="3"/>
          </p:nvPr>
        </p:nvSpPr>
        <p:spPr>
          <a:xfrm>
            <a:off x="1371601" y="899806"/>
            <a:ext cx="2708357" cy="2466622"/>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152" name="Google Shape;152;p31"/>
          <p:cNvSpPr/>
          <p:nvPr/>
        </p:nvSpPr>
        <p:spPr>
          <a:xfrm>
            <a:off x="310786" y="6334831"/>
            <a:ext cx="4445000" cy="294641"/>
          </a:xfrm>
          <a:prstGeom prst="rect">
            <a:avLst/>
          </a:prstGeom>
          <a:no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1300"/>
              <a:buFont typeface="Century Gothic"/>
              <a:buNone/>
            </a:pPr>
            <a:r>
              <a:rPr lang="es-EC" sz="975" b="0" i="0" u="none" strike="noStrike" cap="none">
                <a:solidFill>
                  <a:srgbClr val="000000"/>
                </a:solidFill>
                <a:latin typeface="Century Gothic"/>
                <a:ea typeface="Century Gothic"/>
                <a:cs typeface="Century Gothic"/>
                <a:sym typeface="Century Gothic"/>
              </a:rPr>
              <a:t>Click to edit text.</a:t>
            </a:r>
            <a:endParaRPr sz="1800"/>
          </a:p>
        </p:txBody>
      </p:sp>
      <p:sp>
        <p:nvSpPr>
          <p:cNvPr id="153" name="Google Shape;153;p31"/>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291182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 Content 1- one column w/logo">
  <p:cSld name="Title + Content 1- one column w/logo">
    <p:spTree>
      <p:nvGrpSpPr>
        <p:cNvPr id="1" name="Shape 154"/>
        <p:cNvGrpSpPr/>
        <p:nvPr/>
      </p:nvGrpSpPr>
      <p:grpSpPr>
        <a:xfrm>
          <a:off x="0" y="0"/>
          <a:ext cx="0" cy="0"/>
          <a:chOff x="0" y="0"/>
          <a:chExt cx="0" cy="0"/>
        </a:xfrm>
      </p:grpSpPr>
      <p:pic>
        <p:nvPicPr>
          <p:cNvPr id="155" name="Google Shape;155;p32"/>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56" name="Google Shape;156;p32"/>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57" name="Google Shape;157;p32"/>
          <p:cNvSpPr txBox="1">
            <a:spLocks noGrp="1"/>
          </p:cNvSpPr>
          <p:nvPr>
            <p:ph type="body" idx="1"/>
          </p:nvPr>
        </p:nvSpPr>
        <p:spPr>
          <a:xfrm>
            <a:off x="429770" y="2291969"/>
            <a:ext cx="788670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158" name="Google Shape;158;p32"/>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9160884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 Content 1- two column w/logo">
  <p:cSld name="Title + Content 1- two column w/logo">
    <p:spTree>
      <p:nvGrpSpPr>
        <p:cNvPr id="1" name="Shape 159"/>
        <p:cNvGrpSpPr/>
        <p:nvPr/>
      </p:nvGrpSpPr>
      <p:grpSpPr>
        <a:xfrm>
          <a:off x="0" y="0"/>
          <a:ext cx="0" cy="0"/>
          <a:chOff x="0" y="0"/>
          <a:chExt cx="0" cy="0"/>
        </a:xfrm>
      </p:grpSpPr>
      <p:pic>
        <p:nvPicPr>
          <p:cNvPr id="160" name="Google Shape;160;p33"/>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61" name="Google Shape;161;p33"/>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62" name="Google Shape;162;p33"/>
          <p:cNvSpPr txBox="1">
            <a:spLocks noGrp="1"/>
          </p:cNvSpPr>
          <p:nvPr>
            <p:ph type="body" idx="1"/>
          </p:nvPr>
        </p:nvSpPr>
        <p:spPr>
          <a:xfrm>
            <a:off x="429770" y="2291969"/>
            <a:ext cx="379054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163" name="Google Shape;163;p33"/>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3117346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 Content 1- two column w/chart+logo&#10;Title + Content 1- two column w/chart+logo&#10;Title + Content 1- two column w/chart+logo">
  <p:cSld name="Title + Content 1- two column w/chart+logo&#10;Title + Content 1- two column w/chart+logo&#10;Title + Content 1- two column w/chart+logo">
    <p:spTree>
      <p:nvGrpSpPr>
        <p:cNvPr id="1" name="Shape 164"/>
        <p:cNvGrpSpPr/>
        <p:nvPr/>
      </p:nvGrpSpPr>
      <p:grpSpPr>
        <a:xfrm>
          <a:off x="0" y="0"/>
          <a:ext cx="0" cy="0"/>
          <a:chOff x="0" y="0"/>
          <a:chExt cx="0" cy="0"/>
        </a:xfrm>
      </p:grpSpPr>
      <p:pic>
        <p:nvPicPr>
          <p:cNvPr id="165" name="Google Shape;165;p34"/>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66" name="Google Shape;166;p34"/>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67" name="Google Shape;167;p34"/>
          <p:cNvSpPr txBox="1">
            <a:spLocks noGrp="1"/>
          </p:cNvSpPr>
          <p:nvPr>
            <p:ph type="body" idx="1"/>
          </p:nvPr>
        </p:nvSpPr>
        <p:spPr>
          <a:xfrm>
            <a:off x="429770" y="2427295"/>
            <a:ext cx="2719833" cy="365699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168" name="Google Shape;168;p34"/>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1431313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69"/>
        <p:cNvGrpSpPr/>
        <p:nvPr/>
      </p:nvGrpSpPr>
      <p:grpSpPr>
        <a:xfrm>
          <a:off x="0" y="0"/>
          <a:ext cx="0" cy="0"/>
          <a:chOff x="0" y="0"/>
          <a:chExt cx="0" cy="0"/>
        </a:xfrm>
      </p:grpSpPr>
      <p:pic>
        <p:nvPicPr>
          <p:cNvPr id="170" name="Google Shape;170;p35"/>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71" name="Google Shape;171;p35"/>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72" name="Google Shape;172;p35"/>
          <p:cNvSpPr txBox="1">
            <a:spLocks noGrp="1"/>
          </p:cNvSpPr>
          <p:nvPr>
            <p:ph type="body" idx="1"/>
          </p:nvPr>
        </p:nvSpPr>
        <p:spPr>
          <a:xfrm>
            <a:off x="429770" y="2306978"/>
            <a:ext cx="2719833" cy="365699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graphicFrame>
        <p:nvGraphicFramePr>
          <p:cNvPr id="173" name="Google Shape;173;p35"/>
          <p:cNvGraphicFramePr/>
          <p:nvPr/>
        </p:nvGraphicFramePr>
        <p:xfrm>
          <a:off x="3288679" y="2298083"/>
          <a:ext cx="2250000" cy="3000000"/>
        </p:xfrm>
        <a:graphic>
          <a:graphicData uri="http://schemas.openxmlformats.org/drawingml/2006/table">
            <a:tbl>
              <a:tblPr>
                <a:noFill/>
              </a:tblPr>
              <a:tblGrid>
                <a:gridCol w="1480463">
                  <a:extLst>
                    <a:ext uri="{9D8B030D-6E8A-4147-A177-3AD203B41FA5}">
                      <a16:colId xmlns:a16="http://schemas.microsoft.com/office/drawing/2014/main" val="20000"/>
                    </a:ext>
                  </a:extLst>
                </a:gridCol>
                <a:gridCol w="1480463">
                  <a:extLst>
                    <a:ext uri="{9D8B030D-6E8A-4147-A177-3AD203B41FA5}">
                      <a16:colId xmlns:a16="http://schemas.microsoft.com/office/drawing/2014/main" val="20001"/>
                    </a:ext>
                  </a:extLst>
                </a:gridCol>
                <a:gridCol w="1480463">
                  <a:extLst>
                    <a:ext uri="{9D8B030D-6E8A-4147-A177-3AD203B41FA5}">
                      <a16:colId xmlns:a16="http://schemas.microsoft.com/office/drawing/2014/main" val="20002"/>
                    </a:ext>
                  </a:extLst>
                </a:gridCol>
              </a:tblGrid>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3B3838"/>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74" name="Google Shape;174;p35"/>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25347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175"/>
        <p:cNvGrpSpPr/>
        <p:nvPr/>
      </p:nvGrpSpPr>
      <p:grpSpPr>
        <a:xfrm>
          <a:off x="0" y="0"/>
          <a:ext cx="0" cy="0"/>
          <a:chOff x="0" y="0"/>
          <a:chExt cx="0" cy="0"/>
        </a:xfrm>
      </p:grpSpPr>
      <p:pic>
        <p:nvPicPr>
          <p:cNvPr id="176" name="Google Shape;176;p36"/>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77" name="Google Shape;177;p36"/>
          <p:cNvSpPr txBox="1">
            <a:spLocks noGrp="1"/>
          </p:cNvSpPr>
          <p:nvPr>
            <p:ph type="title"/>
          </p:nvPr>
        </p:nvSpPr>
        <p:spPr>
          <a:xfrm rot="5400000">
            <a:off x="-1135491" y="2346087"/>
            <a:ext cx="3784487" cy="891933"/>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78" name="Google Shape;178;p36"/>
          <p:cNvSpPr>
            <a:spLocks noGrp="1"/>
          </p:cNvSpPr>
          <p:nvPr>
            <p:ph type="pic" idx="2"/>
          </p:nvPr>
        </p:nvSpPr>
        <p:spPr>
          <a:xfrm>
            <a:off x="1371601" y="3482626"/>
            <a:ext cx="2708357" cy="2466623"/>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179" name="Google Shape;179;p36"/>
          <p:cNvSpPr>
            <a:spLocks noGrp="1"/>
          </p:cNvSpPr>
          <p:nvPr>
            <p:ph type="pic" idx="3"/>
          </p:nvPr>
        </p:nvSpPr>
        <p:spPr>
          <a:xfrm>
            <a:off x="1371601" y="899806"/>
            <a:ext cx="2708357" cy="2466622"/>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180" name="Google Shape;180;p36"/>
          <p:cNvSpPr/>
          <p:nvPr/>
        </p:nvSpPr>
        <p:spPr>
          <a:xfrm>
            <a:off x="310786" y="6334831"/>
            <a:ext cx="4445000" cy="294641"/>
          </a:xfrm>
          <a:prstGeom prst="rect">
            <a:avLst/>
          </a:prstGeom>
          <a:no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1300"/>
              <a:buFont typeface="Century Gothic"/>
              <a:buNone/>
            </a:pPr>
            <a:r>
              <a:rPr lang="es-EC" sz="975" b="0" i="0" u="none" strike="noStrike" cap="none">
                <a:solidFill>
                  <a:srgbClr val="000000"/>
                </a:solidFill>
                <a:latin typeface="Century Gothic"/>
                <a:ea typeface="Century Gothic"/>
                <a:cs typeface="Century Gothic"/>
                <a:sym typeface="Century Gothic"/>
              </a:rPr>
              <a:t>Click to edit text.</a:t>
            </a:r>
            <a:endParaRPr sz="1800"/>
          </a:p>
        </p:txBody>
      </p:sp>
      <p:sp>
        <p:nvSpPr>
          <p:cNvPr id="181" name="Google Shape;181;p36"/>
          <p:cNvSpPr txBox="1">
            <a:spLocks noGrp="1"/>
          </p:cNvSpPr>
          <p:nvPr>
            <p:ph type="body" idx="1"/>
          </p:nvPr>
        </p:nvSpPr>
        <p:spPr>
          <a:xfrm>
            <a:off x="4248840" y="899812"/>
            <a:ext cx="3927325" cy="504944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182" name="Google Shape;182;p36"/>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2453907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 Content 1- one column w/seal">
  <p:cSld name="Title + Content 1- one column w/seal">
    <p:spTree>
      <p:nvGrpSpPr>
        <p:cNvPr id="1" name="Shape 183"/>
        <p:cNvGrpSpPr/>
        <p:nvPr/>
      </p:nvGrpSpPr>
      <p:grpSpPr>
        <a:xfrm>
          <a:off x="0" y="0"/>
          <a:ext cx="0" cy="0"/>
          <a:chOff x="0" y="0"/>
          <a:chExt cx="0" cy="0"/>
        </a:xfrm>
      </p:grpSpPr>
      <p:pic>
        <p:nvPicPr>
          <p:cNvPr id="184" name="Google Shape;184;p37"/>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85" name="Google Shape;185;p37"/>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86" name="Google Shape;186;p37"/>
          <p:cNvSpPr txBox="1">
            <a:spLocks noGrp="1"/>
          </p:cNvSpPr>
          <p:nvPr>
            <p:ph type="body" idx="1"/>
          </p:nvPr>
        </p:nvSpPr>
        <p:spPr>
          <a:xfrm>
            <a:off x="429770" y="2291969"/>
            <a:ext cx="788670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187" name="Google Shape;187;p37"/>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7679348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 Content 1- two column w/seal">
  <p:cSld name="Title + Content 1- two column w/seal">
    <p:spTree>
      <p:nvGrpSpPr>
        <p:cNvPr id="1" name="Shape 188"/>
        <p:cNvGrpSpPr/>
        <p:nvPr/>
      </p:nvGrpSpPr>
      <p:grpSpPr>
        <a:xfrm>
          <a:off x="0" y="0"/>
          <a:ext cx="0" cy="0"/>
          <a:chOff x="0" y="0"/>
          <a:chExt cx="0" cy="0"/>
        </a:xfrm>
      </p:grpSpPr>
      <p:pic>
        <p:nvPicPr>
          <p:cNvPr id="189" name="Google Shape;189;p38"/>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90" name="Google Shape;190;p38"/>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91" name="Google Shape;191;p38"/>
          <p:cNvSpPr txBox="1">
            <a:spLocks noGrp="1"/>
          </p:cNvSpPr>
          <p:nvPr>
            <p:ph type="body" idx="1"/>
          </p:nvPr>
        </p:nvSpPr>
        <p:spPr>
          <a:xfrm>
            <a:off x="429770" y="2291971"/>
            <a:ext cx="3790539" cy="3757140"/>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192" name="Google Shape;192;p38"/>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9112560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 Content 1- two column w/chart+seal">
  <p:cSld name="Title + Content 1- two column w/chart+seal">
    <p:spTree>
      <p:nvGrpSpPr>
        <p:cNvPr id="1" name="Shape 193"/>
        <p:cNvGrpSpPr/>
        <p:nvPr/>
      </p:nvGrpSpPr>
      <p:grpSpPr>
        <a:xfrm>
          <a:off x="0" y="0"/>
          <a:ext cx="0" cy="0"/>
          <a:chOff x="0" y="0"/>
          <a:chExt cx="0" cy="0"/>
        </a:xfrm>
      </p:grpSpPr>
      <p:pic>
        <p:nvPicPr>
          <p:cNvPr id="194" name="Google Shape;194;p39"/>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95" name="Google Shape;195;p39"/>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96" name="Google Shape;196;p39"/>
          <p:cNvSpPr txBox="1">
            <a:spLocks noGrp="1"/>
          </p:cNvSpPr>
          <p:nvPr>
            <p:ph type="body" idx="1"/>
          </p:nvPr>
        </p:nvSpPr>
        <p:spPr>
          <a:xfrm>
            <a:off x="429770" y="2306978"/>
            <a:ext cx="2719833" cy="365699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197" name="Google Shape;197;p39"/>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675676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8DBA2C4-089A-468D-BB76-E2282852319D}" type="slidenum">
              <a:rPr lang="en-US"/>
              <a:pPr>
                <a:defRPr/>
              </a:pPr>
              <a:t>‹#›</a:t>
            </a:fld>
            <a:endParaRPr lang="en-US"/>
          </a:p>
        </p:txBody>
      </p:sp>
    </p:spTree>
    <p:extLst>
      <p:ext uri="{BB962C8B-B14F-4D97-AF65-F5344CB8AC3E}">
        <p14:creationId xmlns:p14="http://schemas.microsoft.com/office/powerpoint/2010/main" val="35550256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98"/>
        <p:cNvGrpSpPr/>
        <p:nvPr/>
      </p:nvGrpSpPr>
      <p:grpSpPr>
        <a:xfrm>
          <a:off x="0" y="0"/>
          <a:ext cx="0" cy="0"/>
          <a:chOff x="0" y="0"/>
          <a:chExt cx="0" cy="0"/>
        </a:xfrm>
      </p:grpSpPr>
      <p:pic>
        <p:nvPicPr>
          <p:cNvPr id="199" name="Google Shape;199;p40"/>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00" name="Google Shape;200;p40"/>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01" name="Google Shape;201;p40"/>
          <p:cNvSpPr txBox="1">
            <a:spLocks noGrp="1"/>
          </p:cNvSpPr>
          <p:nvPr>
            <p:ph type="body" idx="1"/>
          </p:nvPr>
        </p:nvSpPr>
        <p:spPr>
          <a:xfrm>
            <a:off x="429770" y="2306978"/>
            <a:ext cx="2719833" cy="365699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graphicFrame>
        <p:nvGraphicFramePr>
          <p:cNvPr id="202" name="Google Shape;202;p40"/>
          <p:cNvGraphicFramePr/>
          <p:nvPr/>
        </p:nvGraphicFramePr>
        <p:xfrm>
          <a:off x="3288679" y="2298083"/>
          <a:ext cx="2250000" cy="3000000"/>
        </p:xfrm>
        <a:graphic>
          <a:graphicData uri="http://schemas.openxmlformats.org/drawingml/2006/table">
            <a:tbl>
              <a:tblPr>
                <a:noFill/>
              </a:tblPr>
              <a:tblGrid>
                <a:gridCol w="1480463">
                  <a:extLst>
                    <a:ext uri="{9D8B030D-6E8A-4147-A177-3AD203B41FA5}">
                      <a16:colId xmlns:a16="http://schemas.microsoft.com/office/drawing/2014/main" val="20000"/>
                    </a:ext>
                  </a:extLst>
                </a:gridCol>
                <a:gridCol w="1480463">
                  <a:extLst>
                    <a:ext uri="{9D8B030D-6E8A-4147-A177-3AD203B41FA5}">
                      <a16:colId xmlns:a16="http://schemas.microsoft.com/office/drawing/2014/main" val="20001"/>
                    </a:ext>
                  </a:extLst>
                </a:gridCol>
                <a:gridCol w="1480463">
                  <a:extLst>
                    <a:ext uri="{9D8B030D-6E8A-4147-A177-3AD203B41FA5}">
                      <a16:colId xmlns:a16="http://schemas.microsoft.com/office/drawing/2014/main" val="20002"/>
                    </a:ext>
                  </a:extLst>
                </a:gridCol>
              </a:tblGrid>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3B3838"/>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203" name="Google Shape;203;p40"/>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1819503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204"/>
        <p:cNvGrpSpPr/>
        <p:nvPr/>
      </p:nvGrpSpPr>
      <p:grpSpPr>
        <a:xfrm>
          <a:off x="0" y="0"/>
          <a:ext cx="0" cy="0"/>
          <a:chOff x="0" y="0"/>
          <a:chExt cx="0" cy="0"/>
        </a:xfrm>
      </p:grpSpPr>
      <p:pic>
        <p:nvPicPr>
          <p:cNvPr id="205" name="Google Shape;205;p41"/>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06" name="Google Shape;206;p41"/>
          <p:cNvSpPr txBox="1">
            <a:spLocks noGrp="1"/>
          </p:cNvSpPr>
          <p:nvPr>
            <p:ph type="title"/>
          </p:nvPr>
        </p:nvSpPr>
        <p:spPr>
          <a:xfrm rot="5400000">
            <a:off x="-1135491" y="2346087"/>
            <a:ext cx="3784487" cy="891933"/>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07" name="Google Shape;207;p41"/>
          <p:cNvSpPr>
            <a:spLocks noGrp="1"/>
          </p:cNvSpPr>
          <p:nvPr>
            <p:ph type="pic" idx="2"/>
          </p:nvPr>
        </p:nvSpPr>
        <p:spPr>
          <a:xfrm>
            <a:off x="1371601" y="3482626"/>
            <a:ext cx="2708357" cy="2466623"/>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208" name="Google Shape;208;p41"/>
          <p:cNvSpPr>
            <a:spLocks noGrp="1"/>
          </p:cNvSpPr>
          <p:nvPr>
            <p:ph type="pic" idx="3"/>
          </p:nvPr>
        </p:nvSpPr>
        <p:spPr>
          <a:xfrm>
            <a:off x="1371601" y="899806"/>
            <a:ext cx="2708357" cy="2466622"/>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209" name="Google Shape;209;p41"/>
          <p:cNvSpPr/>
          <p:nvPr/>
        </p:nvSpPr>
        <p:spPr>
          <a:xfrm>
            <a:off x="310786" y="6334831"/>
            <a:ext cx="4445000" cy="294641"/>
          </a:xfrm>
          <a:prstGeom prst="rect">
            <a:avLst/>
          </a:prstGeom>
          <a:no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1300"/>
              <a:buFont typeface="Century Gothic"/>
              <a:buNone/>
            </a:pPr>
            <a:r>
              <a:rPr lang="es-EC" sz="975" b="0" i="0" u="none" strike="noStrike" cap="none">
                <a:solidFill>
                  <a:srgbClr val="000000"/>
                </a:solidFill>
                <a:latin typeface="Century Gothic"/>
                <a:ea typeface="Century Gothic"/>
                <a:cs typeface="Century Gothic"/>
                <a:sym typeface="Century Gothic"/>
              </a:rPr>
              <a:t>Click to edit text.</a:t>
            </a:r>
            <a:endParaRPr sz="1800"/>
          </a:p>
        </p:txBody>
      </p:sp>
      <p:sp>
        <p:nvSpPr>
          <p:cNvPr id="210" name="Google Shape;210;p41"/>
          <p:cNvSpPr txBox="1">
            <a:spLocks noGrp="1"/>
          </p:cNvSpPr>
          <p:nvPr>
            <p:ph type="body" idx="1"/>
          </p:nvPr>
        </p:nvSpPr>
        <p:spPr>
          <a:xfrm>
            <a:off x="4248839" y="899812"/>
            <a:ext cx="3669036" cy="504944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11" name="Google Shape;211;p41"/>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9810143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 Content 2- one column">
  <p:cSld name="Title + Content 2- one column">
    <p:spTree>
      <p:nvGrpSpPr>
        <p:cNvPr id="1" name="Shape 212"/>
        <p:cNvGrpSpPr/>
        <p:nvPr/>
      </p:nvGrpSpPr>
      <p:grpSpPr>
        <a:xfrm>
          <a:off x="0" y="0"/>
          <a:ext cx="0" cy="0"/>
          <a:chOff x="0" y="0"/>
          <a:chExt cx="0" cy="0"/>
        </a:xfrm>
      </p:grpSpPr>
      <p:pic>
        <p:nvPicPr>
          <p:cNvPr id="213" name="Google Shape;213;p42"/>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14" name="Google Shape;214;p42"/>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15" name="Google Shape;215;p42"/>
          <p:cNvSpPr txBox="1">
            <a:spLocks noGrp="1"/>
          </p:cNvSpPr>
          <p:nvPr>
            <p:ph type="body" idx="1"/>
          </p:nvPr>
        </p:nvSpPr>
        <p:spPr>
          <a:xfrm>
            <a:off x="429770" y="2291969"/>
            <a:ext cx="788670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16" name="Google Shape;216;p42"/>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1559205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 Content 2- two column">
  <p:cSld name="Title + Content 2- two column">
    <p:spTree>
      <p:nvGrpSpPr>
        <p:cNvPr id="1" name="Shape 217"/>
        <p:cNvGrpSpPr/>
        <p:nvPr/>
      </p:nvGrpSpPr>
      <p:grpSpPr>
        <a:xfrm>
          <a:off x="0" y="0"/>
          <a:ext cx="0" cy="0"/>
          <a:chOff x="0" y="0"/>
          <a:chExt cx="0" cy="0"/>
        </a:xfrm>
      </p:grpSpPr>
      <p:pic>
        <p:nvPicPr>
          <p:cNvPr id="218" name="Google Shape;218;p43"/>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19" name="Google Shape;219;p43"/>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20" name="Google Shape;220;p43"/>
          <p:cNvSpPr txBox="1">
            <a:spLocks noGrp="1"/>
          </p:cNvSpPr>
          <p:nvPr>
            <p:ph type="body" idx="1"/>
          </p:nvPr>
        </p:nvSpPr>
        <p:spPr>
          <a:xfrm>
            <a:off x="429771" y="2291969"/>
            <a:ext cx="379054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21" name="Google Shape;221;p43"/>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49309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 Content 2- one column w/chart">
  <p:cSld name="Title + Content 2- one column w/chart">
    <p:spTree>
      <p:nvGrpSpPr>
        <p:cNvPr id="1" name="Shape 222"/>
        <p:cNvGrpSpPr/>
        <p:nvPr/>
      </p:nvGrpSpPr>
      <p:grpSpPr>
        <a:xfrm>
          <a:off x="0" y="0"/>
          <a:ext cx="0" cy="0"/>
          <a:chOff x="0" y="0"/>
          <a:chExt cx="0" cy="0"/>
        </a:xfrm>
      </p:grpSpPr>
      <p:pic>
        <p:nvPicPr>
          <p:cNvPr id="223" name="Google Shape;223;p44"/>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24" name="Google Shape;224;p44"/>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25" name="Google Shape;225;p44"/>
          <p:cNvSpPr txBox="1">
            <a:spLocks noGrp="1"/>
          </p:cNvSpPr>
          <p:nvPr>
            <p:ph type="body" idx="1"/>
          </p:nvPr>
        </p:nvSpPr>
        <p:spPr>
          <a:xfrm>
            <a:off x="429770" y="2282912"/>
            <a:ext cx="2719833" cy="3656990"/>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26" name="Google Shape;226;p44"/>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0357457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 Content 2- one column w/logo">
  <p:cSld name="Title + Content 2- one column w/logo">
    <p:spTree>
      <p:nvGrpSpPr>
        <p:cNvPr id="1" name="Shape 227"/>
        <p:cNvGrpSpPr/>
        <p:nvPr/>
      </p:nvGrpSpPr>
      <p:grpSpPr>
        <a:xfrm>
          <a:off x="0" y="0"/>
          <a:ext cx="0" cy="0"/>
          <a:chOff x="0" y="0"/>
          <a:chExt cx="0" cy="0"/>
        </a:xfrm>
      </p:grpSpPr>
      <p:pic>
        <p:nvPicPr>
          <p:cNvPr id="228" name="Google Shape;228;p45"/>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29" name="Google Shape;229;p45"/>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30" name="Google Shape;230;p45"/>
          <p:cNvSpPr txBox="1">
            <a:spLocks noGrp="1"/>
          </p:cNvSpPr>
          <p:nvPr>
            <p:ph type="body" idx="1"/>
          </p:nvPr>
        </p:nvSpPr>
        <p:spPr>
          <a:xfrm>
            <a:off x="429770" y="2291969"/>
            <a:ext cx="788670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31" name="Google Shape;231;p45"/>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9815449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 Content 2- two column w/logo">
  <p:cSld name="Title + Content 2- two column w/logo">
    <p:spTree>
      <p:nvGrpSpPr>
        <p:cNvPr id="1" name="Shape 232"/>
        <p:cNvGrpSpPr/>
        <p:nvPr/>
      </p:nvGrpSpPr>
      <p:grpSpPr>
        <a:xfrm>
          <a:off x="0" y="0"/>
          <a:ext cx="0" cy="0"/>
          <a:chOff x="0" y="0"/>
          <a:chExt cx="0" cy="0"/>
        </a:xfrm>
      </p:grpSpPr>
      <p:pic>
        <p:nvPicPr>
          <p:cNvPr id="233" name="Google Shape;233;p46"/>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34" name="Google Shape;234;p46"/>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35" name="Google Shape;235;p46"/>
          <p:cNvSpPr txBox="1">
            <a:spLocks noGrp="1"/>
          </p:cNvSpPr>
          <p:nvPr>
            <p:ph type="body" idx="1"/>
          </p:nvPr>
        </p:nvSpPr>
        <p:spPr>
          <a:xfrm>
            <a:off x="429771" y="2291969"/>
            <a:ext cx="379054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36" name="Google Shape;236;p46"/>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4740522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 Content 2- two column w/chart+logo">
  <p:cSld name="Title + Content 2- two column w/chart+logo">
    <p:spTree>
      <p:nvGrpSpPr>
        <p:cNvPr id="1" name="Shape 237"/>
        <p:cNvGrpSpPr/>
        <p:nvPr/>
      </p:nvGrpSpPr>
      <p:grpSpPr>
        <a:xfrm>
          <a:off x="0" y="0"/>
          <a:ext cx="0" cy="0"/>
          <a:chOff x="0" y="0"/>
          <a:chExt cx="0" cy="0"/>
        </a:xfrm>
      </p:grpSpPr>
      <p:pic>
        <p:nvPicPr>
          <p:cNvPr id="238" name="Google Shape;238;p47"/>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39" name="Google Shape;239;p47"/>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40" name="Google Shape;240;p47"/>
          <p:cNvSpPr txBox="1">
            <a:spLocks noGrp="1"/>
          </p:cNvSpPr>
          <p:nvPr>
            <p:ph type="body" idx="1"/>
          </p:nvPr>
        </p:nvSpPr>
        <p:spPr>
          <a:xfrm>
            <a:off x="429770" y="2306978"/>
            <a:ext cx="2719833" cy="365699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41" name="Google Shape;241;p47"/>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7962523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 Content 2- one column w/seal">
  <p:cSld name="Title + Content 2- one column w/seal">
    <p:spTree>
      <p:nvGrpSpPr>
        <p:cNvPr id="1" name="Shape 242"/>
        <p:cNvGrpSpPr/>
        <p:nvPr/>
      </p:nvGrpSpPr>
      <p:grpSpPr>
        <a:xfrm>
          <a:off x="0" y="0"/>
          <a:ext cx="0" cy="0"/>
          <a:chOff x="0" y="0"/>
          <a:chExt cx="0" cy="0"/>
        </a:xfrm>
      </p:grpSpPr>
      <p:pic>
        <p:nvPicPr>
          <p:cNvPr id="243" name="Google Shape;243;p48"/>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44" name="Google Shape;244;p48"/>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45" name="Google Shape;245;p48"/>
          <p:cNvSpPr txBox="1">
            <a:spLocks noGrp="1"/>
          </p:cNvSpPr>
          <p:nvPr>
            <p:ph type="body" idx="1"/>
          </p:nvPr>
        </p:nvSpPr>
        <p:spPr>
          <a:xfrm>
            <a:off x="429770" y="2291969"/>
            <a:ext cx="788670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46" name="Google Shape;246;p48"/>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7026965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 Content 2- two column w/seal">
  <p:cSld name="Title + Content 2- two column w/seal">
    <p:spTree>
      <p:nvGrpSpPr>
        <p:cNvPr id="1" name="Shape 247"/>
        <p:cNvGrpSpPr/>
        <p:nvPr/>
      </p:nvGrpSpPr>
      <p:grpSpPr>
        <a:xfrm>
          <a:off x="0" y="0"/>
          <a:ext cx="0" cy="0"/>
          <a:chOff x="0" y="0"/>
          <a:chExt cx="0" cy="0"/>
        </a:xfrm>
      </p:grpSpPr>
      <p:pic>
        <p:nvPicPr>
          <p:cNvPr id="248" name="Google Shape;248;p49"/>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49" name="Google Shape;249;p49"/>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pic>
        <p:nvPicPr>
          <p:cNvPr id="250" name="Google Shape;250;p49"/>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51" name="Google Shape;251;p49"/>
          <p:cNvSpPr/>
          <p:nvPr/>
        </p:nvSpPr>
        <p:spPr>
          <a:xfrm>
            <a:off x="429770" y="1231368"/>
            <a:ext cx="7886701" cy="525781"/>
          </a:xfrm>
          <a:prstGeom prst="rect">
            <a:avLst/>
          </a:prstGeom>
          <a:noFill/>
          <a:ln>
            <a:noFill/>
          </a:ln>
        </p:spPr>
        <p:txBody>
          <a:bodyPr spcFirstLastPara="1" wrap="square" lIns="30469" tIns="30469" rIns="30469" bIns="30469" anchor="ctr" anchorCtr="0">
            <a:noAutofit/>
          </a:bodyPr>
          <a:lstStyle/>
          <a:p>
            <a:pPr marL="0" marR="0" lvl="0" indent="0" algn="l" rtl="0">
              <a:lnSpc>
                <a:spcPct val="90000"/>
              </a:lnSpc>
              <a:spcBef>
                <a:spcPts val="0"/>
              </a:spcBef>
              <a:spcAft>
                <a:spcPts val="0"/>
              </a:spcAft>
              <a:buClr>
                <a:srgbClr val="007155"/>
              </a:buClr>
              <a:buSzPts val="2900"/>
              <a:buFont typeface="Playfair Display"/>
              <a:buNone/>
            </a:pPr>
            <a:r>
              <a:rPr lang="es-EC" sz="2175" b="1" i="0" u="none" strike="noStrike" cap="none">
                <a:solidFill>
                  <a:srgbClr val="007155"/>
                </a:solidFill>
                <a:latin typeface="Playfair Display"/>
                <a:ea typeface="Playfair Display"/>
                <a:cs typeface="Playfair Display"/>
                <a:sym typeface="Playfair Display"/>
              </a:rPr>
              <a:t>Click to edit Master title style</a:t>
            </a:r>
            <a:endParaRPr sz="1800"/>
          </a:p>
        </p:txBody>
      </p:sp>
      <p:pic>
        <p:nvPicPr>
          <p:cNvPr id="252" name="Google Shape;252;p49"/>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53" name="Google Shape;253;p49"/>
          <p:cNvSpPr/>
          <p:nvPr/>
        </p:nvSpPr>
        <p:spPr>
          <a:xfrm>
            <a:off x="429770" y="1231368"/>
            <a:ext cx="7886701" cy="525781"/>
          </a:xfrm>
          <a:prstGeom prst="rect">
            <a:avLst/>
          </a:prstGeom>
          <a:noFill/>
          <a:ln>
            <a:noFill/>
          </a:ln>
        </p:spPr>
        <p:txBody>
          <a:bodyPr spcFirstLastPara="1" wrap="square" lIns="30469" tIns="30469" rIns="30469" bIns="30469" anchor="ctr" anchorCtr="0">
            <a:noAutofit/>
          </a:bodyPr>
          <a:lstStyle/>
          <a:p>
            <a:pPr marL="0" marR="0" lvl="0" indent="0" algn="l" rtl="0">
              <a:lnSpc>
                <a:spcPct val="90000"/>
              </a:lnSpc>
              <a:spcBef>
                <a:spcPts val="0"/>
              </a:spcBef>
              <a:spcAft>
                <a:spcPts val="0"/>
              </a:spcAft>
              <a:buClr>
                <a:srgbClr val="007155"/>
              </a:buClr>
              <a:buSzPts val="2900"/>
              <a:buFont typeface="Playfair Display"/>
              <a:buNone/>
            </a:pPr>
            <a:r>
              <a:rPr lang="es-EC" sz="2175" b="1" i="0" u="none" strike="noStrike" cap="none">
                <a:solidFill>
                  <a:srgbClr val="007155"/>
                </a:solidFill>
                <a:latin typeface="Playfair Display"/>
                <a:ea typeface="Playfair Display"/>
                <a:cs typeface="Playfair Display"/>
                <a:sym typeface="Playfair Display"/>
              </a:rPr>
              <a:t>Click to edit title copy</a:t>
            </a:r>
            <a:endParaRPr sz="1800"/>
          </a:p>
        </p:txBody>
      </p:sp>
      <p:sp>
        <p:nvSpPr>
          <p:cNvPr id="254" name="Google Shape;254;p49"/>
          <p:cNvSpPr txBox="1">
            <a:spLocks noGrp="1"/>
          </p:cNvSpPr>
          <p:nvPr>
            <p:ph type="body" idx="1"/>
          </p:nvPr>
        </p:nvSpPr>
        <p:spPr>
          <a:xfrm>
            <a:off x="429770" y="2277731"/>
            <a:ext cx="3735241" cy="381025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55" name="Google Shape;255;p49"/>
          <p:cNvSpPr txBox="1">
            <a:spLocks noGrp="1"/>
          </p:cNvSpPr>
          <p:nvPr>
            <p:ph type="body" idx="2"/>
          </p:nvPr>
        </p:nvSpPr>
        <p:spPr>
          <a:xfrm>
            <a:off x="4594779" y="2277728"/>
            <a:ext cx="3735241" cy="3521494"/>
          </a:xfrm>
          <a:prstGeom prst="rect">
            <a:avLst/>
          </a:prstGeom>
          <a:noFill/>
          <a:ln>
            <a:noFill/>
          </a:ln>
        </p:spPr>
        <p:txBody>
          <a:bodyPr spcFirstLastPara="1" wrap="square" lIns="45700" tIns="45700" rIns="45700" bIns="45700" anchor="t" anchorCtr="0"/>
          <a:lstStyle>
            <a:lvl1pPr marL="342900" lvl="0" indent="-257175" algn="l">
              <a:lnSpc>
                <a:spcPct val="90000"/>
              </a:lnSpc>
              <a:spcBef>
                <a:spcPts val="750"/>
              </a:spcBef>
              <a:spcAft>
                <a:spcPts val="0"/>
              </a:spcAft>
              <a:buClr>
                <a:srgbClr val="000000"/>
              </a:buClr>
              <a:buSzPts val="1800"/>
              <a:buChar char="•"/>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56" name="Google Shape;256;p49"/>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093979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FC31ADA-9E52-4455-AEC1-652745C1CABE}" type="slidenum">
              <a:rPr lang="en-US"/>
              <a:pPr>
                <a:defRPr/>
              </a:pPr>
              <a:t>‹#›</a:t>
            </a:fld>
            <a:endParaRPr lang="en-US"/>
          </a:p>
        </p:txBody>
      </p:sp>
    </p:spTree>
    <p:extLst>
      <p:ext uri="{BB962C8B-B14F-4D97-AF65-F5344CB8AC3E}">
        <p14:creationId xmlns:p14="http://schemas.microsoft.com/office/powerpoint/2010/main" val="11844747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 Content 2- one column w/chart+seal">
  <p:cSld name="Title + Content 2- one column w/chart+seal">
    <p:spTree>
      <p:nvGrpSpPr>
        <p:cNvPr id="1" name="Shape 257"/>
        <p:cNvGrpSpPr/>
        <p:nvPr/>
      </p:nvGrpSpPr>
      <p:grpSpPr>
        <a:xfrm>
          <a:off x="0" y="0"/>
          <a:ext cx="0" cy="0"/>
          <a:chOff x="0" y="0"/>
          <a:chExt cx="0" cy="0"/>
        </a:xfrm>
      </p:grpSpPr>
      <p:pic>
        <p:nvPicPr>
          <p:cNvPr id="258" name="Google Shape;258;p50"/>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59" name="Google Shape;259;p50"/>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60" name="Google Shape;260;p50"/>
          <p:cNvSpPr txBox="1">
            <a:spLocks noGrp="1"/>
          </p:cNvSpPr>
          <p:nvPr>
            <p:ph type="body" idx="1"/>
          </p:nvPr>
        </p:nvSpPr>
        <p:spPr>
          <a:xfrm>
            <a:off x="429770" y="2306978"/>
            <a:ext cx="2719833" cy="365699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61" name="Google Shape;261;p50"/>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6062649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 Content 3- one column ">
  <p:cSld name="Title + Content 3- one column ">
    <p:spTree>
      <p:nvGrpSpPr>
        <p:cNvPr id="1" name="Shape 262"/>
        <p:cNvGrpSpPr/>
        <p:nvPr/>
      </p:nvGrpSpPr>
      <p:grpSpPr>
        <a:xfrm>
          <a:off x="0" y="0"/>
          <a:ext cx="0" cy="0"/>
          <a:chOff x="0" y="0"/>
          <a:chExt cx="0" cy="0"/>
        </a:xfrm>
      </p:grpSpPr>
      <p:pic>
        <p:nvPicPr>
          <p:cNvPr id="263" name="Google Shape;263;p51"/>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64" name="Google Shape;264;p51"/>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65" name="Google Shape;265;p51"/>
          <p:cNvSpPr txBox="1">
            <a:spLocks noGrp="1"/>
          </p:cNvSpPr>
          <p:nvPr>
            <p:ph type="body" idx="1"/>
          </p:nvPr>
        </p:nvSpPr>
        <p:spPr>
          <a:xfrm>
            <a:off x="429770" y="2333625"/>
            <a:ext cx="7886701" cy="2912143"/>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66" name="Google Shape;266;p51"/>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9139633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_Title + Content 3- two column">
  <p:cSld name="1_Title + Content 3- two column">
    <p:spTree>
      <p:nvGrpSpPr>
        <p:cNvPr id="1" name="Shape 267"/>
        <p:cNvGrpSpPr/>
        <p:nvPr/>
      </p:nvGrpSpPr>
      <p:grpSpPr>
        <a:xfrm>
          <a:off x="0" y="0"/>
          <a:ext cx="0" cy="0"/>
          <a:chOff x="0" y="0"/>
          <a:chExt cx="0" cy="0"/>
        </a:xfrm>
      </p:grpSpPr>
      <p:pic>
        <p:nvPicPr>
          <p:cNvPr id="268" name="Google Shape;268;p52"/>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69" name="Google Shape;269;p52"/>
          <p:cNvSpPr/>
          <p:nvPr/>
        </p:nvSpPr>
        <p:spPr>
          <a:xfrm>
            <a:off x="429770" y="1231368"/>
            <a:ext cx="7561284" cy="525781"/>
          </a:xfrm>
          <a:prstGeom prst="rect">
            <a:avLst/>
          </a:prstGeom>
          <a:noFill/>
          <a:ln>
            <a:noFill/>
          </a:ln>
        </p:spPr>
        <p:txBody>
          <a:bodyPr spcFirstLastPara="1" wrap="square" lIns="30469" tIns="30469" rIns="30469" bIns="30469" anchor="ctr" anchorCtr="0">
            <a:noAutofit/>
          </a:bodyPr>
          <a:lstStyle/>
          <a:p>
            <a:pPr marL="0" marR="0" lvl="0" indent="0" algn="l" rtl="0">
              <a:lnSpc>
                <a:spcPct val="90000"/>
              </a:lnSpc>
              <a:spcBef>
                <a:spcPts val="0"/>
              </a:spcBef>
              <a:spcAft>
                <a:spcPts val="0"/>
              </a:spcAft>
              <a:buClr>
                <a:srgbClr val="007155"/>
              </a:buClr>
              <a:buSzPts val="2900"/>
              <a:buFont typeface="Playfair Display"/>
              <a:buNone/>
            </a:pPr>
            <a:r>
              <a:rPr lang="es-EC" sz="2175" b="1" i="0" u="none" strike="noStrike" cap="none">
                <a:solidFill>
                  <a:srgbClr val="007155"/>
                </a:solidFill>
                <a:latin typeface="Playfair Display"/>
                <a:ea typeface="Playfair Display"/>
                <a:cs typeface="Playfair Display"/>
                <a:sym typeface="Playfair Display"/>
              </a:rPr>
              <a:t>Click to edit title copy</a:t>
            </a:r>
            <a:endParaRPr sz="1800"/>
          </a:p>
        </p:txBody>
      </p:sp>
      <p:sp>
        <p:nvSpPr>
          <p:cNvPr id="270" name="Google Shape;270;p52"/>
          <p:cNvSpPr txBox="1">
            <a:spLocks noGrp="1"/>
          </p:cNvSpPr>
          <p:nvPr>
            <p:ph type="body" idx="1"/>
          </p:nvPr>
        </p:nvSpPr>
        <p:spPr>
          <a:xfrm>
            <a:off x="4255812" y="2277731"/>
            <a:ext cx="3735241" cy="381025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71" name="Google Shape;271;p52"/>
          <p:cNvSpPr txBox="1">
            <a:spLocks noGrp="1"/>
          </p:cNvSpPr>
          <p:nvPr>
            <p:ph type="body" idx="2"/>
          </p:nvPr>
        </p:nvSpPr>
        <p:spPr>
          <a:xfrm>
            <a:off x="429770" y="2277729"/>
            <a:ext cx="3735241" cy="3810250"/>
          </a:xfrm>
          <a:prstGeom prst="rect">
            <a:avLst/>
          </a:prstGeom>
          <a:noFill/>
          <a:ln>
            <a:noFill/>
          </a:ln>
        </p:spPr>
        <p:txBody>
          <a:bodyPr spcFirstLastPara="1" wrap="square" lIns="45700" tIns="45700" rIns="45700" bIns="45700" anchor="t" anchorCtr="0"/>
          <a:lstStyle>
            <a:lvl1pPr marL="342900" lvl="0" indent="-257175" algn="l">
              <a:lnSpc>
                <a:spcPct val="90000"/>
              </a:lnSpc>
              <a:spcBef>
                <a:spcPts val="750"/>
              </a:spcBef>
              <a:spcAft>
                <a:spcPts val="0"/>
              </a:spcAft>
              <a:buClr>
                <a:srgbClr val="000000"/>
              </a:buClr>
              <a:buSzPts val="1800"/>
              <a:buChar char="•"/>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72" name="Google Shape;272;p52"/>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7786415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 Content 3- one column w/chart">
  <p:cSld name="Title + Content 3- one column w/chart">
    <p:spTree>
      <p:nvGrpSpPr>
        <p:cNvPr id="1" name="Shape 273"/>
        <p:cNvGrpSpPr/>
        <p:nvPr/>
      </p:nvGrpSpPr>
      <p:grpSpPr>
        <a:xfrm>
          <a:off x="0" y="0"/>
          <a:ext cx="0" cy="0"/>
          <a:chOff x="0" y="0"/>
          <a:chExt cx="0" cy="0"/>
        </a:xfrm>
      </p:grpSpPr>
      <p:pic>
        <p:nvPicPr>
          <p:cNvPr id="274" name="Google Shape;274;p53"/>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75" name="Google Shape;275;p53"/>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76" name="Google Shape;276;p53"/>
          <p:cNvSpPr txBox="1">
            <a:spLocks noGrp="1"/>
          </p:cNvSpPr>
          <p:nvPr>
            <p:ph type="body" idx="1"/>
          </p:nvPr>
        </p:nvSpPr>
        <p:spPr>
          <a:xfrm>
            <a:off x="429770" y="2306978"/>
            <a:ext cx="2719833" cy="365699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77" name="Google Shape;277;p53"/>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0759716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278"/>
        <p:cNvGrpSpPr/>
        <p:nvPr/>
      </p:nvGrpSpPr>
      <p:grpSpPr>
        <a:xfrm>
          <a:off x="0" y="0"/>
          <a:ext cx="0" cy="0"/>
          <a:chOff x="0" y="0"/>
          <a:chExt cx="0" cy="0"/>
        </a:xfrm>
      </p:grpSpPr>
      <p:pic>
        <p:nvPicPr>
          <p:cNvPr id="279" name="Google Shape;279;p54"/>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80" name="Google Shape;280;p54"/>
          <p:cNvSpPr txBox="1">
            <a:spLocks noGrp="1"/>
          </p:cNvSpPr>
          <p:nvPr>
            <p:ph type="title"/>
          </p:nvPr>
        </p:nvSpPr>
        <p:spPr>
          <a:xfrm>
            <a:off x="429768" y="831473"/>
            <a:ext cx="8214700"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81" name="Google Shape;281;p54"/>
          <p:cNvSpPr txBox="1">
            <a:spLocks noGrp="1"/>
          </p:cNvSpPr>
          <p:nvPr>
            <p:ph type="body" idx="1"/>
          </p:nvPr>
        </p:nvSpPr>
        <p:spPr>
          <a:xfrm>
            <a:off x="429770" y="2306978"/>
            <a:ext cx="2719833" cy="365699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graphicFrame>
        <p:nvGraphicFramePr>
          <p:cNvPr id="282" name="Google Shape;282;p54"/>
          <p:cNvGraphicFramePr/>
          <p:nvPr/>
        </p:nvGraphicFramePr>
        <p:xfrm>
          <a:off x="3288679" y="2298083"/>
          <a:ext cx="2250000" cy="3000000"/>
        </p:xfrm>
        <a:graphic>
          <a:graphicData uri="http://schemas.openxmlformats.org/drawingml/2006/table">
            <a:tbl>
              <a:tblPr>
                <a:noFill/>
              </a:tblPr>
              <a:tblGrid>
                <a:gridCol w="1785263">
                  <a:extLst>
                    <a:ext uri="{9D8B030D-6E8A-4147-A177-3AD203B41FA5}">
                      <a16:colId xmlns:a16="http://schemas.microsoft.com/office/drawing/2014/main" val="20000"/>
                    </a:ext>
                  </a:extLst>
                </a:gridCol>
                <a:gridCol w="1785263">
                  <a:extLst>
                    <a:ext uri="{9D8B030D-6E8A-4147-A177-3AD203B41FA5}">
                      <a16:colId xmlns:a16="http://schemas.microsoft.com/office/drawing/2014/main" val="20001"/>
                    </a:ext>
                  </a:extLst>
                </a:gridCol>
                <a:gridCol w="1785263">
                  <a:extLst>
                    <a:ext uri="{9D8B030D-6E8A-4147-A177-3AD203B41FA5}">
                      <a16:colId xmlns:a16="http://schemas.microsoft.com/office/drawing/2014/main" val="20002"/>
                    </a:ext>
                  </a:extLst>
                </a:gridCol>
              </a:tblGrid>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3B3838"/>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283" name="Google Shape;283;p54"/>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3847144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284"/>
        <p:cNvGrpSpPr/>
        <p:nvPr/>
      </p:nvGrpSpPr>
      <p:grpSpPr>
        <a:xfrm>
          <a:off x="0" y="0"/>
          <a:ext cx="0" cy="0"/>
          <a:chOff x="0" y="0"/>
          <a:chExt cx="0" cy="0"/>
        </a:xfrm>
      </p:grpSpPr>
      <p:pic>
        <p:nvPicPr>
          <p:cNvPr id="285" name="Google Shape;285;p55"/>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86" name="Google Shape;286;p55"/>
          <p:cNvSpPr txBox="1">
            <a:spLocks noGrp="1"/>
          </p:cNvSpPr>
          <p:nvPr>
            <p:ph type="title"/>
          </p:nvPr>
        </p:nvSpPr>
        <p:spPr>
          <a:xfrm rot="5400000">
            <a:off x="-1135491" y="2346087"/>
            <a:ext cx="3784487" cy="891933"/>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87" name="Google Shape;287;p55"/>
          <p:cNvSpPr>
            <a:spLocks noGrp="1"/>
          </p:cNvSpPr>
          <p:nvPr>
            <p:ph type="pic" idx="2"/>
          </p:nvPr>
        </p:nvSpPr>
        <p:spPr>
          <a:xfrm>
            <a:off x="1371601" y="3482626"/>
            <a:ext cx="2708357" cy="2466623"/>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288" name="Google Shape;288;p55"/>
          <p:cNvSpPr>
            <a:spLocks noGrp="1"/>
          </p:cNvSpPr>
          <p:nvPr>
            <p:ph type="pic" idx="3"/>
          </p:nvPr>
        </p:nvSpPr>
        <p:spPr>
          <a:xfrm>
            <a:off x="1371601" y="899806"/>
            <a:ext cx="2708357" cy="2466622"/>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289" name="Google Shape;289;p55"/>
          <p:cNvSpPr/>
          <p:nvPr/>
        </p:nvSpPr>
        <p:spPr>
          <a:xfrm>
            <a:off x="310786" y="6334831"/>
            <a:ext cx="4445000" cy="294641"/>
          </a:xfrm>
          <a:prstGeom prst="rect">
            <a:avLst/>
          </a:prstGeom>
          <a:no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FFFFFF"/>
              </a:buClr>
              <a:buSzPts val="1300"/>
              <a:buFont typeface="Century Gothic"/>
              <a:buNone/>
            </a:pPr>
            <a:r>
              <a:rPr lang="es-EC" sz="975" b="0" i="0" u="none" strike="noStrike" cap="none">
                <a:solidFill>
                  <a:srgbClr val="FFFFFF"/>
                </a:solidFill>
                <a:latin typeface="Century Gothic"/>
                <a:ea typeface="Century Gothic"/>
                <a:cs typeface="Century Gothic"/>
                <a:sym typeface="Century Gothic"/>
              </a:rPr>
              <a:t>Click to edit text.</a:t>
            </a:r>
            <a:endParaRPr sz="1800"/>
          </a:p>
        </p:txBody>
      </p:sp>
      <p:sp>
        <p:nvSpPr>
          <p:cNvPr id="290" name="Google Shape;290;p55"/>
          <p:cNvSpPr txBox="1">
            <a:spLocks noGrp="1"/>
          </p:cNvSpPr>
          <p:nvPr>
            <p:ph type="body" idx="1"/>
          </p:nvPr>
        </p:nvSpPr>
        <p:spPr>
          <a:xfrm>
            <a:off x="4248838" y="899812"/>
            <a:ext cx="4381556" cy="504944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91" name="Google Shape;291;p55"/>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6947406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 Content 3- one column w/logo">
  <p:cSld name="Title + Content 3- one column w/logo">
    <p:spTree>
      <p:nvGrpSpPr>
        <p:cNvPr id="1" name="Shape 292"/>
        <p:cNvGrpSpPr/>
        <p:nvPr/>
      </p:nvGrpSpPr>
      <p:grpSpPr>
        <a:xfrm>
          <a:off x="0" y="0"/>
          <a:ext cx="0" cy="0"/>
          <a:chOff x="0" y="0"/>
          <a:chExt cx="0" cy="0"/>
        </a:xfrm>
      </p:grpSpPr>
      <p:pic>
        <p:nvPicPr>
          <p:cNvPr id="293" name="Google Shape;293;p56"/>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94" name="Google Shape;294;p56"/>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95" name="Google Shape;295;p56"/>
          <p:cNvSpPr txBox="1">
            <a:spLocks noGrp="1"/>
          </p:cNvSpPr>
          <p:nvPr>
            <p:ph type="body" idx="1"/>
          </p:nvPr>
        </p:nvSpPr>
        <p:spPr>
          <a:xfrm>
            <a:off x="429770" y="2291970"/>
            <a:ext cx="7886701" cy="3699759"/>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96" name="Google Shape;296;p56"/>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8472665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 Content 3- two column w/logo">
  <p:cSld name="Title + Content 3- two column w/logo">
    <p:spTree>
      <p:nvGrpSpPr>
        <p:cNvPr id="1" name="Shape 297"/>
        <p:cNvGrpSpPr/>
        <p:nvPr/>
      </p:nvGrpSpPr>
      <p:grpSpPr>
        <a:xfrm>
          <a:off x="0" y="0"/>
          <a:ext cx="0" cy="0"/>
          <a:chOff x="0" y="0"/>
          <a:chExt cx="0" cy="0"/>
        </a:xfrm>
      </p:grpSpPr>
      <p:pic>
        <p:nvPicPr>
          <p:cNvPr id="298" name="Google Shape;298;p57"/>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99" name="Google Shape;299;p57"/>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00" name="Google Shape;300;p57"/>
          <p:cNvSpPr txBox="1">
            <a:spLocks noGrp="1"/>
          </p:cNvSpPr>
          <p:nvPr>
            <p:ph type="body" idx="1"/>
          </p:nvPr>
        </p:nvSpPr>
        <p:spPr>
          <a:xfrm>
            <a:off x="429770" y="2291969"/>
            <a:ext cx="3735241" cy="379601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01" name="Google Shape;301;p57"/>
          <p:cNvSpPr txBox="1">
            <a:spLocks noGrp="1"/>
          </p:cNvSpPr>
          <p:nvPr>
            <p:ph type="body" idx="2"/>
          </p:nvPr>
        </p:nvSpPr>
        <p:spPr>
          <a:xfrm>
            <a:off x="4562618" y="2277729"/>
            <a:ext cx="3735241" cy="3810250"/>
          </a:xfrm>
          <a:prstGeom prst="rect">
            <a:avLst/>
          </a:prstGeom>
          <a:noFill/>
          <a:ln>
            <a:noFill/>
          </a:ln>
        </p:spPr>
        <p:txBody>
          <a:bodyPr spcFirstLastPara="1" wrap="square" lIns="45700" tIns="45700" rIns="45700" bIns="45700" anchor="t" anchorCtr="0"/>
          <a:lstStyle>
            <a:lvl1pPr marL="342900" lvl="0" indent="-257175" algn="l">
              <a:lnSpc>
                <a:spcPct val="90000"/>
              </a:lnSpc>
              <a:spcBef>
                <a:spcPts val="750"/>
              </a:spcBef>
              <a:spcAft>
                <a:spcPts val="0"/>
              </a:spcAft>
              <a:buClr>
                <a:srgbClr val="000000"/>
              </a:buClr>
              <a:buSzPts val="1800"/>
              <a:buChar char="•"/>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02" name="Google Shape;302;p57"/>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8534503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 Content 3- one column w/logo&#10;Title + Content 3- one column w/logo&#10;Title + Content 3- two column w/chart+logo">
  <p:cSld name="Title + Content 3- one column w/logo&#10;Title + Content 3- one column w/logo&#10;Title + Content 3- two column w/chart+logo">
    <p:spTree>
      <p:nvGrpSpPr>
        <p:cNvPr id="1" name="Shape 303"/>
        <p:cNvGrpSpPr/>
        <p:nvPr/>
      </p:nvGrpSpPr>
      <p:grpSpPr>
        <a:xfrm>
          <a:off x="0" y="0"/>
          <a:ext cx="0" cy="0"/>
          <a:chOff x="0" y="0"/>
          <a:chExt cx="0" cy="0"/>
        </a:xfrm>
      </p:grpSpPr>
      <p:pic>
        <p:nvPicPr>
          <p:cNvPr id="304" name="Google Shape;304;p58"/>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05" name="Google Shape;305;p58"/>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06" name="Google Shape;306;p58"/>
          <p:cNvSpPr txBox="1">
            <a:spLocks noGrp="1"/>
          </p:cNvSpPr>
          <p:nvPr>
            <p:ph type="body" idx="1"/>
          </p:nvPr>
        </p:nvSpPr>
        <p:spPr>
          <a:xfrm>
            <a:off x="429770" y="2291972"/>
            <a:ext cx="2764617" cy="3590055"/>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07" name="Google Shape;307;p58"/>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6863866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308"/>
        <p:cNvGrpSpPr/>
        <p:nvPr/>
      </p:nvGrpSpPr>
      <p:grpSpPr>
        <a:xfrm>
          <a:off x="0" y="0"/>
          <a:ext cx="0" cy="0"/>
          <a:chOff x="0" y="0"/>
          <a:chExt cx="0" cy="0"/>
        </a:xfrm>
      </p:grpSpPr>
      <p:pic>
        <p:nvPicPr>
          <p:cNvPr id="309" name="Google Shape;309;p59"/>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10" name="Google Shape;310;p59"/>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11" name="Google Shape;311;p59"/>
          <p:cNvSpPr txBox="1">
            <a:spLocks noGrp="1"/>
          </p:cNvSpPr>
          <p:nvPr>
            <p:ph type="body" idx="1"/>
          </p:nvPr>
        </p:nvSpPr>
        <p:spPr>
          <a:xfrm>
            <a:off x="429770" y="2291972"/>
            <a:ext cx="2764617" cy="3590055"/>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graphicFrame>
        <p:nvGraphicFramePr>
          <p:cNvPr id="312" name="Google Shape;312;p59"/>
          <p:cNvGraphicFramePr/>
          <p:nvPr/>
        </p:nvGraphicFramePr>
        <p:xfrm>
          <a:off x="3288679" y="2298083"/>
          <a:ext cx="2250000" cy="3000000"/>
        </p:xfrm>
        <a:graphic>
          <a:graphicData uri="http://schemas.openxmlformats.org/drawingml/2006/table">
            <a:tbl>
              <a:tblPr>
                <a:noFill/>
              </a:tblPr>
              <a:tblGrid>
                <a:gridCol w="1785263">
                  <a:extLst>
                    <a:ext uri="{9D8B030D-6E8A-4147-A177-3AD203B41FA5}">
                      <a16:colId xmlns:a16="http://schemas.microsoft.com/office/drawing/2014/main" val="20000"/>
                    </a:ext>
                  </a:extLst>
                </a:gridCol>
                <a:gridCol w="1785263">
                  <a:extLst>
                    <a:ext uri="{9D8B030D-6E8A-4147-A177-3AD203B41FA5}">
                      <a16:colId xmlns:a16="http://schemas.microsoft.com/office/drawing/2014/main" val="20001"/>
                    </a:ext>
                  </a:extLst>
                </a:gridCol>
                <a:gridCol w="1785263">
                  <a:extLst>
                    <a:ext uri="{9D8B030D-6E8A-4147-A177-3AD203B41FA5}">
                      <a16:colId xmlns:a16="http://schemas.microsoft.com/office/drawing/2014/main" val="20002"/>
                    </a:ext>
                  </a:extLst>
                </a:gridCol>
              </a:tblGrid>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3B3838"/>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313" name="Google Shape;313;p59"/>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484973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1778"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3"/>
            <a:ext cx="3008313"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7CEE26-8F79-4204-AEDA-81396EDB3F09}" type="slidenum">
              <a:rPr lang="en-US"/>
              <a:pPr>
                <a:defRPr/>
              </a:pPr>
              <a:t>‹#›</a:t>
            </a:fld>
            <a:endParaRPr lang="en-US"/>
          </a:p>
        </p:txBody>
      </p:sp>
    </p:spTree>
    <p:extLst>
      <p:ext uri="{BB962C8B-B14F-4D97-AF65-F5344CB8AC3E}">
        <p14:creationId xmlns:p14="http://schemas.microsoft.com/office/powerpoint/2010/main" val="22638148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314"/>
        <p:cNvGrpSpPr/>
        <p:nvPr/>
      </p:nvGrpSpPr>
      <p:grpSpPr>
        <a:xfrm>
          <a:off x="0" y="0"/>
          <a:ext cx="0" cy="0"/>
          <a:chOff x="0" y="0"/>
          <a:chExt cx="0" cy="0"/>
        </a:xfrm>
      </p:grpSpPr>
      <p:pic>
        <p:nvPicPr>
          <p:cNvPr id="315" name="Google Shape;315;p60"/>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16" name="Google Shape;316;p60"/>
          <p:cNvSpPr txBox="1">
            <a:spLocks noGrp="1"/>
          </p:cNvSpPr>
          <p:nvPr>
            <p:ph type="title"/>
          </p:nvPr>
        </p:nvSpPr>
        <p:spPr>
          <a:xfrm rot="5400000">
            <a:off x="-1135491" y="2346087"/>
            <a:ext cx="3784487" cy="891933"/>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17" name="Google Shape;317;p60"/>
          <p:cNvSpPr>
            <a:spLocks noGrp="1"/>
          </p:cNvSpPr>
          <p:nvPr>
            <p:ph type="pic" idx="2"/>
          </p:nvPr>
        </p:nvSpPr>
        <p:spPr>
          <a:xfrm>
            <a:off x="1371601" y="3482626"/>
            <a:ext cx="2708357" cy="2466623"/>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318" name="Google Shape;318;p60"/>
          <p:cNvSpPr>
            <a:spLocks noGrp="1"/>
          </p:cNvSpPr>
          <p:nvPr>
            <p:ph type="pic" idx="3"/>
          </p:nvPr>
        </p:nvSpPr>
        <p:spPr>
          <a:xfrm>
            <a:off x="1371601" y="899806"/>
            <a:ext cx="2708357" cy="2466622"/>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319" name="Google Shape;319;p60"/>
          <p:cNvSpPr/>
          <p:nvPr/>
        </p:nvSpPr>
        <p:spPr>
          <a:xfrm>
            <a:off x="310786" y="6334831"/>
            <a:ext cx="4445000" cy="294641"/>
          </a:xfrm>
          <a:prstGeom prst="rect">
            <a:avLst/>
          </a:prstGeom>
          <a:no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FFFFFF"/>
              </a:buClr>
              <a:buSzPts val="1300"/>
              <a:buFont typeface="Century Gothic"/>
              <a:buNone/>
            </a:pPr>
            <a:r>
              <a:rPr lang="es-EC" sz="975" b="0" i="0" u="none" strike="noStrike" cap="none">
                <a:solidFill>
                  <a:srgbClr val="FFFFFF"/>
                </a:solidFill>
                <a:latin typeface="Century Gothic"/>
                <a:ea typeface="Century Gothic"/>
                <a:cs typeface="Century Gothic"/>
                <a:sym typeface="Century Gothic"/>
              </a:rPr>
              <a:t>Click to edit text.</a:t>
            </a:r>
            <a:endParaRPr sz="1800"/>
          </a:p>
        </p:txBody>
      </p:sp>
      <p:sp>
        <p:nvSpPr>
          <p:cNvPr id="320" name="Google Shape;320;p60"/>
          <p:cNvSpPr txBox="1">
            <a:spLocks noGrp="1"/>
          </p:cNvSpPr>
          <p:nvPr>
            <p:ph type="body" idx="1"/>
          </p:nvPr>
        </p:nvSpPr>
        <p:spPr>
          <a:xfrm>
            <a:off x="4248838" y="899812"/>
            <a:ext cx="4443901" cy="504944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21" name="Google Shape;321;p60"/>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5912343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 Content 3- one column w/seal">
  <p:cSld name="Title + Content 3- one column w/seal">
    <p:spTree>
      <p:nvGrpSpPr>
        <p:cNvPr id="1" name="Shape 322"/>
        <p:cNvGrpSpPr/>
        <p:nvPr/>
      </p:nvGrpSpPr>
      <p:grpSpPr>
        <a:xfrm>
          <a:off x="0" y="0"/>
          <a:ext cx="0" cy="0"/>
          <a:chOff x="0" y="0"/>
          <a:chExt cx="0" cy="0"/>
        </a:xfrm>
      </p:grpSpPr>
      <p:pic>
        <p:nvPicPr>
          <p:cNvPr id="323" name="Google Shape;323;p61"/>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24" name="Google Shape;324;p61"/>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25" name="Google Shape;325;p61"/>
          <p:cNvSpPr txBox="1">
            <a:spLocks noGrp="1"/>
          </p:cNvSpPr>
          <p:nvPr>
            <p:ph type="body" idx="1"/>
          </p:nvPr>
        </p:nvSpPr>
        <p:spPr>
          <a:xfrm>
            <a:off x="429770" y="2291969"/>
            <a:ext cx="788670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26" name="Google Shape;326;p61"/>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0093285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 Content 3- two column w/seal">
  <p:cSld name="Title + Content 3- two column w/seal">
    <p:spTree>
      <p:nvGrpSpPr>
        <p:cNvPr id="1" name="Shape 327"/>
        <p:cNvGrpSpPr/>
        <p:nvPr/>
      </p:nvGrpSpPr>
      <p:grpSpPr>
        <a:xfrm>
          <a:off x="0" y="0"/>
          <a:ext cx="0" cy="0"/>
          <a:chOff x="0" y="0"/>
          <a:chExt cx="0" cy="0"/>
        </a:xfrm>
      </p:grpSpPr>
      <p:pic>
        <p:nvPicPr>
          <p:cNvPr id="328" name="Google Shape;328;p62"/>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29" name="Google Shape;329;p62"/>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30" name="Google Shape;330;p62"/>
          <p:cNvSpPr txBox="1">
            <a:spLocks noGrp="1"/>
          </p:cNvSpPr>
          <p:nvPr>
            <p:ph type="body" idx="1"/>
          </p:nvPr>
        </p:nvSpPr>
        <p:spPr>
          <a:xfrm>
            <a:off x="429770" y="2291969"/>
            <a:ext cx="373524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31" name="Google Shape;331;p62"/>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3632567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 Content 3- one column w/chart+seal">
  <p:cSld name="Title + Content 3- one column w/chart+seal">
    <p:spTree>
      <p:nvGrpSpPr>
        <p:cNvPr id="1" name="Shape 332"/>
        <p:cNvGrpSpPr/>
        <p:nvPr/>
      </p:nvGrpSpPr>
      <p:grpSpPr>
        <a:xfrm>
          <a:off x="0" y="0"/>
          <a:ext cx="0" cy="0"/>
          <a:chOff x="0" y="0"/>
          <a:chExt cx="0" cy="0"/>
        </a:xfrm>
      </p:grpSpPr>
      <p:pic>
        <p:nvPicPr>
          <p:cNvPr id="333" name="Google Shape;333;p63"/>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34" name="Google Shape;334;p63"/>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35" name="Google Shape;335;p63"/>
          <p:cNvSpPr txBox="1">
            <a:spLocks noGrp="1"/>
          </p:cNvSpPr>
          <p:nvPr>
            <p:ph type="body" idx="1"/>
          </p:nvPr>
        </p:nvSpPr>
        <p:spPr>
          <a:xfrm>
            <a:off x="429770" y="2291972"/>
            <a:ext cx="2764617" cy="3590055"/>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36" name="Google Shape;336;p63"/>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41351123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337"/>
        <p:cNvGrpSpPr/>
        <p:nvPr/>
      </p:nvGrpSpPr>
      <p:grpSpPr>
        <a:xfrm>
          <a:off x="0" y="0"/>
          <a:ext cx="0" cy="0"/>
          <a:chOff x="0" y="0"/>
          <a:chExt cx="0" cy="0"/>
        </a:xfrm>
      </p:grpSpPr>
      <p:pic>
        <p:nvPicPr>
          <p:cNvPr id="338" name="Google Shape;338;p64"/>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39" name="Google Shape;339;p64"/>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40" name="Google Shape;340;p64"/>
          <p:cNvSpPr txBox="1">
            <a:spLocks noGrp="1"/>
          </p:cNvSpPr>
          <p:nvPr>
            <p:ph type="body" idx="1"/>
          </p:nvPr>
        </p:nvSpPr>
        <p:spPr>
          <a:xfrm>
            <a:off x="429770" y="2291972"/>
            <a:ext cx="2764617" cy="3590055"/>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graphicFrame>
        <p:nvGraphicFramePr>
          <p:cNvPr id="341" name="Google Shape;341;p64"/>
          <p:cNvGraphicFramePr/>
          <p:nvPr/>
        </p:nvGraphicFramePr>
        <p:xfrm>
          <a:off x="3288679" y="2298083"/>
          <a:ext cx="2250000" cy="3000000"/>
        </p:xfrm>
        <a:graphic>
          <a:graphicData uri="http://schemas.openxmlformats.org/drawingml/2006/table">
            <a:tbl>
              <a:tblPr>
                <a:noFill/>
              </a:tblPr>
              <a:tblGrid>
                <a:gridCol w="1480463">
                  <a:extLst>
                    <a:ext uri="{9D8B030D-6E8A-4147-A177-3AD203B41FA5}">
                      <a16:colId xmlns:a16="http://schemas.microsoft.com/office/drawing/2014/main" val="20000"/>
                    </a:ext>
                  </a:extLst>
                </a:gridCol>
                <a:gridCol w="1480463">
                  <a:extLst>
                    <a:ext uri="{9D8B030D-6E8A-4147-A177-3AD203B41FA5}">
                      <a16:colId xmlns:a16="http://schemas.microsoft.com/office/drawing/2014/main" val="20001"/>
                    </a:ext>
                  </a:extLst>
                </a:gridCol>
                <a:gridCol w="1480463">
                  <a:extLst>
                    <a:ext uri="{9D8B030D-6E8A-4147-A177-3AD203B41FA5}">
                      <a16:colId xmlns:a16="http://schemas.microsoft.com/office/drawing/2014/main" val="20002"/>
                    </a:ext>
                  </a:extLst>
                </a:gridCol>
              </a:tblGrid>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3B3838"/>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342" name="Google Shape;342;p64"/>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8338729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343"/>
        <p:cNvGrpSpPr/>
        <p:nvPr/>
      </p:nvGrpSpPr>
      <p:grpSpPr>
        <a:xfrm>
          <a:off x="0" y="0"/>
          <a:ext cx="0" cy="0"/>
          <a:chOff x="0" y="0"/>
          <a:chExt cx="0" cy="0"/>
        </a:xfrm>
      </p:grpSpPr>
      <p:pic>
        <p:nvPicPr>
          <p:cNvPr id="344" name="Google Shape;344;p65"/>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45" name="Google Shape;345;p65"/>
          <p:cNvSpPr txBox="1">
            <a:spLocks noGrp="1"/>
          </p:cNvSpPr>
          <p:nvPr>
            <p:ph type="body" idx="1"/>
          </p:nvPr>
        </p:nvSpPr>
        <p:spPr>
          <a:xfrm>
            <a:off x="4322620" y="899812"/>
            <a:ext cx="3506190" cy="504944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46" name="Google Shape;346;p65"/>
          <p:cNvSpPr txBox="1">
            <a:spLocks noGrp="1"/>
          </p:cNvSpPr>
          <p:nvPr>
            <p:ph type="title"/>
          </p:nvPr>
        </p:nvSpPr>
        <p:spPr>
          <a:xfrm rot="5400000">
            <a:off x="-1135491" y="2346087"/>
            <a:ext cx="3784487" cy="891933"/>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47" name="Google Shape;347;p65"/>
          <p:cNvSpPr>
            <a:spLocks noGrp="1"/>
          </p:cNvSpPr>
          <p:nvPr>
            <p:ph type="pic" idx="2"/>
          </p:nvPr>
        </p:nvSpPr>
        <p:spPr>
          <a:xfrm>
            <a:off x="1371601" y="3482626"/>
            <a:ext cx="2708357" cy="2466623"/>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348" name="Google Shape;348;p65"/>
          <p:cNvSpPr>
            <a:spLocks noGrp="1"/>
          </p:cNvSpPr>
          <p:nvPr>
            <p:ph type="pic" idx="3"/>
          </p:nvPr>
        </p:nvSpPr>
        <p:spPr>
          <a:xfrm>
            <a:off x="1371601" y="899806"/>
            <a:ext cx="2708357" cy="2466622"/>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349" name="Google Shape;349;p65"/>
          <p:cNvSpPr/>
          <p:nvPr/>
        </p:nvSpPr>
        <p:spPr>
          <a:xfrm>
            <a:off x="310786" y="6334831"/>
            <a:ext cx="4445000" cy="294641"/>
          </a:xfrm>
          <a:prstGeom prst="rect">
            <a:avLst/>
          </a:prstGeom>
          <a:no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FFFFFF"/>
              </a:buClr>
              <a:buSzPts val="1300"/>
              <a:buFont typeface="Century Gothic"/>
              <a:buNone/>
            </a:pPr>
            <a:r>
              <a:rPr lang="es-EC" sz="975" b="0" i="0" u="none" strike="noStrike" cap="none">
                <a:solidFill>
                  <a:srgbClr val="FFFFFF"/>
                </a:solidFill>
                <a:latin typeface="Century Gothic"/>
                <a:ea typeface="Century Gothic"/>
                <a:cs typeface="Century Gothic"/>
                <a:sym typeface="Century Gothic"/>
              </a:rPr>
              <a:t>Click to edit text.</a:t>
            </a:r>
            <a:endParaRPr sz="1800"/>
          </a:p>
        </p:txBody>
      </p:sp>
      <p:sp>
        <p:nvSpPr>
          <p:cNvPr id="350" name="Google Shape;350;p65"/>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3330172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1_Title + Content 1a- one column">
  <p:cSld name="1_Title + Content 1a- one column">
    <p:spTree>
      <p:nvGrpSpPr>
        <p:cNvPr id="1" name="Shape 351"/>
        <p:cNvGrpSpPr/>
        <p:nvPr/>
      </p:nvGrpSpPr>
      <p:grpSpPr>
        <a:xfrm>
          <a:off x="0" y="0"/>
          <a:ext cx="0" cy="0"/>
          <a:chOff x="0" y="0"/>
          <a:chExt cx="0" cy="0"/>
        </a:xfrm>
      </p:grpSpPr>
      <p:pic>
        <p:nvPicPr>
          <p:cNvPr id="352" name="Google Shape;352;p66"/>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53" name="Google Shape;353;p66"/>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54" name="Google Shape;354;p66"/>
          <p:cNvSpPr txBox="1">
            <a:spLocks noGrp="1"/>
          </p:cNvSpPr>
          <p:nvPr>
            <p:ph type="body" idx="1"/>
          </p:nvPr>
        </p:nvSpPr>
        <p:spPr>
          <a:xfrm>
            <a:off x="429770" y="2291969"/>
            <a:ext cx="788670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55" name="Google Shape;355;p66"/>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5953681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1_Title + Content 1a- two column">
  <p:cSld name="1_Title + Content 1a- two column">
    <p:spTree>
      <p:nvGrpSpPr>
        <p:cNvPr id="1" name="Shape 356"/>
        <p:cNvGrpSpPr/>
        <p:nvPr/>
      </p:nvGrpSpPr>
      <p:grpSpPr>
        <a:xfrm>
          <a:off x="0" y="0"/>
          <a:ext cx="0" cy="0"/>
          <a:chOff x="0" y="0"/>
          <a:chExt cx="0" cy="0"/>
        </a:xfrm>
      </p:grpSpPr>
      <p:pic>
        <p:nvPicPr>
          <p:cNvPr id="357" name="Google Shape;357;p67"/>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58" name="Google Shape;358;p67"/>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59" name="Google Shape;359;p67"/>
          <p:cNvSpPr txBox="1">
            <a:spLocks noGrp="1"/>
          </p:cNvSpPr>
          <p:nvPr>
            <p:ph type="body" idx="1"/>
          </p:nvPr>
        </p:nvSpPr>
        <p:spPr>
          <a:xfrm>
            <a:off x="429770" y="2291969"/>
            <a:ext cx="373524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60" name="Google Shape;360;p67"/>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4280946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1_Title + Content 1a- one column w/chart ">
  <p:cSld name="1_Title + Content 1a- one column w/chart ">
    <p:spTree>
      <p:nvGrpSpPr>
        <p:cNvPr id="1" name="Shape 361"/>
        <p:cNvGrpSpPr/>
        <p:nvPr/>
      </p:nvGrpSpPr>
      <p:grpSpPr>
        <a:xfrm>
          <a:off x="0" y="0"/>
          <a:ext cx="0" cy="0"/>
          <a:chOff x="0" y="0"/>
          <a:chExt cx="0" cy="0"/>
        </a:xfrm>
      </p:grpSpPr>
      <p:pic>
        <p:nvPicPr>
          <p:cNvPr id="362" name="Google Shape;362;p68"/>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63" name="Google Shape;363;p68"/>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64" name="Google Shape;364;p68"/>
          <p:cNvSpPr txBox="1">
            <a:spLocks noGrp="1"/>
          </p:cNvSpPr>
          <p:nvPr>
            <p:ph type="body" idx="1"/>
          </p:nvPr>
        </p:nvSpPr>
        <p:spPr>
          <a:xfrm>
            <a:off x="429770" y="2291972"/>
            <a:ext cx="2764617" cy="3590055"/>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65" name="Google Shape;365;p68"/>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9402932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2_Title + Content 1a- one column w/seal">
  <p:cSld name="2_Title + Content 1a- one column w/seal">
    <p:spTree>
      <p:nvGrpSpPr>
        <p:cNvPr id="1" name="Shape 366"/>
        <p:cNvGrpSpPr/>
        <p:nvPr/>
      </p:nvGrpSpPr>
      <p:grpSpPr>
        <a:xfrm>
          <a:off x="0" y="0"/>
          <a:ext cx="0" cy="0"/>
          <a:chOff x="0" y="0"/>
          <a:chExt cx="0" cy="0"/>
        </a:xfrm>
      </p:grpSpPr>
      <p:pic>
        <p:nvPicPr>
          <p:cNvPr id="367" name="Google Shape;367;p69"/>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68" name="Google Shape;368;p69"/>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69" name="Google Shape;369;p69"/>
          <p:cNvSpPr txBox="1">
            <a:spLocks noGrp="1"/>
          </p:cNvSpPr>
          <p:nvPr>
            <p:ph type="body" idx="1"/>
          </p:nvPr>
        </p:nvSpPr>
        <p:spPr>
          <a:xfrm>
            <a:off x="429770" y="2291969"/>
            <a:ext cx="788670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70" name="Google Shape;370;p69"/>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4038787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778"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1F91C5-F634-4811-B942-4BBDBD3CC434}" type="slidenum">
              <a:rPr lang="en-US"/>
              <a:pPr>
                <a:defRPr/>
              </a:pPr>
              <a:t>‹#›</a:t>
            </a:fld>
            <a:endParaRPr lang="en-US"/>
          </a:p>
        </p:txBody>
      </p:sp>
    </p:spTree>
    <p:extLst>
      <p:ext uri="{BB962C8B-B14F-4D97-AF65-F5344CB8AC3E}">
        <p14:creationId xmlns:p14="http://schemas.microsoft.com/office/powerpoint/2010/main" val="113098104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3_Title + Content 1a- two column w/seal">
  <p:cSld name="3_Title + Content 1a- two column w/seal">
    <p:spTree>
      <p:nvGrpSpPr>
        <p:cNvPr id="1" name="Shape 371"/>
        <p:cNvGrpSpPr/>
        <p:nvPr/>
      </p:nvGrpSpPr>
      <p:grpSpPr>
        <a:xfrm>
          <a:off x="0" y="0"/>
          <a:ext cx="0" cy="0"/>
          <a:chOff x="0" y="0"/>
          <a:chExt cx="0" cy="0"/>
        </a:xfrm>
      </p:grpSpPr>
      <p:pic>
        <p:nvPicPr>
          <p:cNvPr id="372" name="Google Shape;372;p70"/>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73" name="Google Shape;373;p70"/>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74" name="Google Shape;374;p70"/>
          <p:cNvSpPr txBox="1">
            <a:spLocks noGrp="1"/>
          </p:cNvSpPr>
          <p:nvPr>
            <p:ph type="body" idx="1"/>
          </p:nvPr>
        </p:nvSpPr>
        <p:spPr>
          <a:xfrm>
            <a:off x="429770" y="2291969"/>
            <a:ext cx="373524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75" name="Google Shape;375;p70"/>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0047760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2_Title + Content 1a- one column w/seal+chart ">
  <p:cSld name="2_Title + Content 1a- one column w/seal+chart ">
    <p:spTree>
      <p:nvGrpSpPr>
        <p:cNvPr id="1" name="Shape 376"/>
        <p:cNvGrpSpPr/>
        <p:nvPr/>
      </p:nvGrpSpPr>
      <p:grpSpPr>
        <a:xfrm>
          <a:off x="0" y="0"/>
          <a:ext cx="0" cy="0"/>
          <a:chOff x="0" y="0"/>
          <a:chExt cx="0" cy="0"/>
        </a:xfrm>
      </p:grpSpPr>
      <p:pic>
        <p:nvPicPr>
          <p:cNvPr id="377" name="Google Shape;377;p71"/>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78" name="Google Shape;378;p71"/>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79" name="Google Shape;379;p71"/>
          <p:cNvSpPr txBox="1">
            <a:spLocks noGrp="1"/>
          </p:cNvSpPr>
          <p:nvPr>
            <p:ph type="body" idx="1"/>
          </p:nvPr>
        </p:nvSpPr>
        <p:spPr>
          <a:xfrm>
            <a:off x="429770" y="2291972"/>
            <a:ext cx="2764617" cy="3590055"/>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80" name="Google Shape;380;p71"/>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590765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 Content 2a- one column ">
  <p:cSld name="Title + Content 2a- one column ">
    <p:spTree>
      <p:nvGrpSpPr>
        <p:cNvPr id="1" name="Shape 381"/>
        <p:cNvGrpSpPr/>
        <p:nvPr/>
      </p:nvGrpSpPr>
      <p:grpSpPr>
        <a:xfrm>
          <a:off x="0" y="0"/>
          <a:ext cx="0" cy="0"/>
          <a:chOff x="0" y="0"/>
          <a:chExt cx="0" cy="0"/>
        </a:xfrm>
      </p:grpSpPr>
      <p:pic>
        <p:nvPicPr>
          <p:cNvPr id="382" name="Google Shape;382;p72"/>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83" name="Google Shape;383;p72"/>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84" name="Google Shape;384;p72"/>
          <p:cNvSpPr txBox="1">
            <a:spLocks noGrp="1"/>
          </p:cNvSpPr>
          <p:nvPr>
            <p:ph type="body" idx="1"/>
          </p:nvPr>
        </p:nvSpPr>
        <p:spPr>
          <a:xfrm>
            <a:off x="429770" y="2291969"/>
            <a:ext cx="788670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85" name="Google Shape;385;p72"/>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3482874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 Content 2a- two column ">
  <p:cSld name="Title + Content 2a- two column ">
    <p:spTree>
      <p:nvGrpSpPr>
        <p:cNvPr id="1" name="Shape 386"/>
        <p:cNvGrpSpPr/>
        <p:nvPr/>
      </p:nvGrpSpPr>
      <p:grpSpPr>
        <a:xfrm>
          <a:off x="0" y="0"/>
          <a:ext cx="0" cy="0"/>
          <a:chOff x="0" y="0"/>
          <a:chExt cx="0" cy="0"/>
        </a:xfrm>
      </p:grpSpPr>
      <p:pic>
        <p:nvPicPr>
          <p:cNvPr id="387" name="Google Shape;387;p73"/>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88" name="Google Shape;388;p73"/>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89" name="Google Shape;389;p73"/>
          <p:cNvSpPr txBox="1">
            <a:spLocks noGrp="1"/>
          </p:cNvSpPr>
          <p:nvPr>
            <p:ph type="body" idx="1"/>
          </p:nvPr>
        </p:nvSpPr>
        <p:spPr>
          <a:xfrm>
            <a:off x="429770" y="2291969"/>
            <a:ext cx="373524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90" name="Google Shape;390;p73"/>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5634567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 Content 2a- one column /chart">
  <p:cSld name="Title + Content 2a- one column /chart">
    <p:spTree>
      <p:nvGrpSpPr>
        <p:cNvPr id="1" name="Shape 391"/>
        <p:cNvGrpSpPr/>
        <p:nvPr/>
      </p:nvGrpSpPr>
      <p:grpSpPr>
        <a:xfrm>
          <a:off x="0" y="0"/>
          <a:ext cx="0" cy="0"/>
          <a:chOff x="0" y="0"/>
          <a:chExt cx="0" cy="0"/>
        </a:xfrm>
      </p:grpSpPr>
      <p:pic>
        <p:nvPicPr>
          <p:cNvPr id="392" name="Google Shape;392;p74"/>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93" name="Google Shape;393;p74"/>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94" name="Google Shape;394;p74"/>
          <p:cNvSpPr txBox="1">
            <a:spLocks noGrp="1"/>
          </p:cNvSpPr>
          <p:nvPr>
            <p:ph type="body" idx="1"/>
          </p:nvPr>
        </p:nvSpPr>
        <p:spPr>
          <a:xfrm>
            <a:off x="429770" y="2291972"/>
            <a:ext cx="2764617" cy="3590055"/>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95" name="Google Shape;395;p74"/>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3108109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1_Title + Content 2a- one column w/seal ">
  <p:cSld name="1_Title + Content 2a- one column w/seal ">
    <p:spTree>
      <p:nvGrpSpPr>
        <p:cNvPr id="1" name="Shape 396"/>
        <p:cNvGrpSpPr/>
        <p:nvPr/>
      </p:nvGrpSpPr>
      <p:grpSpPr>
        <a:xfrm>
          <a:off x="0" y="0"/>
          <a:ext cx="0" cy="0"/>
          <a:chOff x="0" y="0"/>
          <a:chExt cx="0" cy="0"/>
        </a:xfrm>
      </p:grpSpPr>
      <p:pic>
        <p:nvPicPr>
          <p:cNvPr id="397" name="Google Shape;397;p75"/>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98" name="Google Shape;398;p75"/>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99" name="Google Shape;399;p75"/>
          <p:cNvSpPr txBox="1">
            <a:spLocks noGrp="1"/>
          </p:cNvSpPr>
          <p:nvPr>
            <p:ph type="body" idx="1"/>
          </p:nvPr>
        </p:nvSpPr>
        <p:spPr>
          <a:xfrm>
            <a:off x="429770" y="2291969"/>
            <a:ext cx="788670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00" name="Google Shape;400;p75"/>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2028960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1_Title + Content 2a- two column w/seal">
  <p:cSld name="1_Title + Content 2a- two column w/seal">
    <p:spTree>
      <p:nvGrpSpPr>
        <p:cNvPr id="1" name="Shape 401"/>
        <p:cNvGrpSpPr/>
        <p:nvPr/>
      </p:nvGrpSpPr>
      <p:grpSpPr>
        <a:xfrm>
          <a:off x="0" y="0"/>
          <a:ext cx="0" cy="0"/>
          <a:chOff x="0" y="0"/>
          <a:chExt cx="0" cy="0"/>
        </a:xfrm>
      </p:grpSpPr>
      <p:pic>
        <p:nvPicPr>
          <p:cNvPr id="402" name="Google Shape;402;p76"/>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03" name="Google Shape;403;p76"/>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04" name="Google Shape;404;p76"/>
          <p:cNvSpPr txBox="1">
            <a:spLocks noGrp="1"/>
          </p:cNvSpPr>
          <p:nvPr>
            <p:ph type="body" idx="1"/>
          </p:nvPr>
        </p:nvSpPr>
        <p:spPr>
          <a:xfrm>
            <a:off x="429770" y="2291969"/>
            <a:ext cx="373524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05" name="Google Shape;405;p76"/>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70524542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1_Title + Content 2a- one column /seal+chart">
  <p:cSld name="1_Title + Content 2a- one column /seal+chart">
    <p:spTree>
      <p:nvGrpSpPr>
        <p:cNvPr id="1" name="Shape 406"/>
        <p:cNvGrpSpPr/>
        <p:nvPr/>
      </p:nvGrpSpPr>
      <p:grpSpPr>
        <a:xfrm>
          <a:off x="0" y="0"/>
          <a:ext cx="0" cy="0"/>
          <a:chOff x="0" y="0"/>
          <a:chExt cx="0" cy="0"/>
        </a:xfrm>
      </p:grpSpPr>
      <p:pic>
        <p:nvPicPr>
          <p:cNvPr id="407" name="Google Shape;407;p77"/>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08" name="Google Shape;408;p77"/>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09" name="Google Shape;409;p77"/>
          <p:cNvSpPr txBox="1">
            <a:spLocks noGrp="1"/>
          </p:cNvSpPr>
          <p:nvPr>
            <p:ph type="body" idx="1"/>
          </p:nvPr>
        </p:nvSpPr>
        <p:spPr>
          <a:xfrm>
            <a:off x="429770" y="2291972"/>
            <a:ext cx="2764617" cy="3590055"/>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10" name="Google Shape;410;p77"/>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9478236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1_Title + Content 3a- one column ">
  <p:cSld name="1_Title + Content 3a- one column ">
    <p:spTree>
      <p:nvGrpSpPr>
        <p:cNvPr id="1" name="Shape 411"/>
        <p:cNvGrpSpPr/>
        <p:nvPr/>
      </p:nvGrpSpPr>
      <p:grpSpPr>
        <a:xfrm>
          <a:off x="0" y="0"/>
          <a:ext cx="0" cy="0"/>
          <a:chOff x="0" y="0"/>
          <a:chExt cx="0" cy="0"/>
        </a:xfrm>
      </p:grpSpPr>
      <p:pic>
        <p:nvPicPr>
          <p:cNvPr id="412" name="Google Shape;412;p78"/>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13" name="Google Shape;413;p78"/>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14" name="Google Shape;414;p78"/>
          <p:cNvSpPr txBox="1">
            <a:spLocks noGrp="1"/>
          </p:cNvSpPr>
          <p:nvPr>
            <p:ph type="body" idx="1"/>
          </p:nvPr>
        </p:nvSpPr>
        <p:spPr>
          <a:xfrm>
            <a:off x="429770" y="2333625"/>
            <a:ext cx="7886701" cy="2912143"/>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15" name="Google Shape;415;p78"/>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5314939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 Content 3a- two column">
  <p:cSld name="Title + Content 3a- two column">
    <p:spTree>
      <p:nvGrpSpPr>
        <p:cNvPr id="1" name="Shape 416"/>
        <p:cNvGrpSpPr/>
        <p:nvPr/>
      </p:nvGrpSpPr>
      <p:grpSpPr>
        <a:xfrm>
          <a:off x="0" y="0"/>
          <a:ext cx="0" cy="0"/>
          <a:chOff x="0" y="0"/>
          <a:chExt cx="0" cy="0"/>
        </a:xfrm>
      </p:grpSpPr>
      <p:pic>
        <p:nvPicPr>
          <p:cNvPr id="417" name="Google Shape;417;p79"/>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18" name="Google Shape;418;p79"/>
          <p:cNvSpPr/>
          <p:nvPr/>
        </p:nvSpPr>
        <p:spPr>
          <a:xfrm>
            <a:off x="429770" y="1231368"/>
            <a:ext cx="7561284" cy="525781"/>
          </a:xfrm>
          <a:prstGeom prst="rect">
            <a:avLst/>
          </a:prstGeom>
          <a:noFill/>
          <a:ln>
            <a:noFill/>
          </a:ln>
        </p:spPr>
        <p:txBody>
          <a:bodyPr spcFirstLastPara="1" wrap="square" lIns="30469" tIns="30469" rIns="30469" bIns="30469" anchor="ctr" anchorCtr="0">
            <a:noAutofit/>
          </a:bodyPr>
          <a:lstStyle/>
          <a:p>
            <a:pPr marL="0" marR="0" lvl="0" indent="0" algn="l" rtl="0">
              <a:lnSpc>
                <a:spcPct val="90000"/>
              </a:lnSpc>
              <a:spcBef>
                <a:spcPts val="0"/>
              </a:spcBef>
              <a:spcAft>
                <a:spcPts val="0"/>
              </a:spcAft>
              <a:buClr>
                <a:srgbClr val="007155"/>
              </a:buClr>
              <a:buSzPts val="2900"/>
              <a:buFont typeface="Playfair Display"/>
              <a:buNone/>
            </a:pPr>
            <a:r>
              <a:rPr lang="es-EC" sz="2175" b="1" i="0" u="none" strike="noStrike" cap="none">
                <a:solidFill>
                  <a:srgbClr val="007155"/>
                </a:solidFill>
                <a:latin typeface="Playfair Display"/>
                <a:ea typeface="Playfair Display"/>
                <a:cs typeface="Playfair Display"/>
                <a:sym typeface="Playfair Display"/>
              </a:rPr>
              <a:t>Click to edit title copy</a:t>
            </a:r>
            <a:endParaRPr sz="1800"/>
          </a:p>
        </p:txBody>
      </p:sp>
      <p:sp>
        <p:nvSpPr>
          <p:cNvPr id="419" name="Google Shape;419;p79"/>
          <p:cNvSpPr txBox="1">
            <a:spLocks noGrp="1"/>
          </p:cNvSpPr>
          <p:nvPr>
            <p:ph type="body" idx="1"/>
          </p:nvPr>
        </p:nvSpPr>
        <p:spPr>
          <a:xfrm>
            <a:off x="4255812" y="2277731"/>
            <a:ext cx="3735241" cy="381025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20" name="Google Shape;420;p79"/>
          <p:cNvSpPr txBox="1">
            <a:spLocks noGrp="1"/>
          </p:cNvSpPr>
          <p:nvPr>
            <p:ph type="body" idx="2"/>
          </p:nvPr>
        </p:nvSpPr>
        <p:spPr>
          <a:xfrm>
            <a:off x="429770" y="2277729"/>
            <a:ext cx="3735241" cy="3810250"/>
          </a:xfrm>
          <a:prstGeom prst="rect">
            <a:avLst/>
          </a:prstGeom>
          <a:noFill/>
          <a:ln>
            <a:noFill/>
          </a:ln>
        </p:spPr>
        <p:txBody>
          <a:bodyPr spcFirstLastPara="1" wrap="square" lIns="45700" tIns="45700" rIns="45700" bIns="45700" anchor="t" anchorCtr="0"/>
          <a:lstStyle>
            <a:lvl1pPr marL="342900" lvl="0" indent="-257175" algn="l">
              <a:lnSpc>
                <a:spcPct val="90000"/>
              </a:lnSpc>
              <a:spcBef>
                <a:spcPts val="750"/>
              </a:spcBef>
              <a:spcAft>
                <a:spcPts val="0"/>
              </a:spcAft>
              <a:buClr>
                <a:srgbClr val="000000"/>
              </a:buClr>
              <a:buSzPts val="1800"/>
              <a:buChar char="•"/>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21" name="Google Shape;421;p79"/>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173762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slideLayout" Target="../slideLayouts/slideLayout61.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42" Type="http://schemas.openxmlformats.org/officeDocument/2006/relationships/slideLayout" Target="../slideLayouts/slideLayout64.xml"/><Relationship Id="rId47" Type="http://schemas.openxmlformats.org/officeDocument/2006/relationships/slideLayout" Target="../slideLayouts/slideLayout69.xml"/><Relationship Id="rId50" Type="http://schemas.openxmlformats.org/officeDocument/2006/relationships/slideLayout" Target="../slideLayouts/slideLayout72.xml"/><Relationship Id="rId55" Type="http://schemas.openxmlformats.org/officeDocument/2006/relationships/slideLayout" Target="../slideLayouts/slideLayout77.xml"/><Relationship Id="rId63" Type="http://schemas.openxmlformats.org/officeDocument/2006/relationships/slideLayout" Target="../slideLayouts/slideLayout85.xml"/><Relationship Id="rId68" Type="http://schemas.openxmlformats.org/officeDocument/2006/relationships/slideLayout" Target="../slideLayouts/slideLayout90.xml"/><Relationship Id="rId76" Type="http://schemas.openxmlformats.org/officeDocument/2006/relationships/slideLayout" Target="../slideLayouts/slideLayout98.xml"/><Relationship Id="rId84" Type="http://schemas.openxmlformats.org/officeDocument/2006/relationships/slideLayout" Target="../slideLayouts/slideLayout106.xml"/><Relationship Id="rId89" Type="http://schemas.openxmlformats.org/officeDocument/2006/relationships/slideLayout" Target="../slideLayouts/slideLayout111.xml"/><Relationship Id="rId7" Type="http://schemas.openxmlformats.org/officeDocument/2006/relationships/slideLayout" Target="../slideLayouts/slideLayout29.xml"/><Relationship Id="rId71" Type="http://schemas.openxmlformats.org/officeDocument/2006/relationships/slideLayout" Target="../slideLayouts/slideLayout93.xml"/><Relationship Id="rId92" Type="http://schemas.openxmlformats.org/officeDocument/2006/relationships/slideLayout" Target="../slideLayouts/slideLayout114.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9" Type="http://schemas.openxmlformats.org/officeDocument/2006/relationships/slideLayout" Target="../slideLayouts/slideLayout51.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slideLayout" Target="../slideLayouts/slideLayout62.xml"/><Relationship Id="rId45" Type="http://schemas.openxmlformats.org/officeDocument/2006/relationships/slideLayout" Target="../slideLayouts/slideLayout67.xml"/><Relationship Id="rId53" Type="http://schemas.openxmlformats.org/officeDocument/2006/relationships/slideLayout" Target="../slideLayouts/slideLayout75.xml"/><Relationship Id="rId58" Type="http://schemas.openxmlformats.org/officeDocument/2006/relationships/slideLayout" Target="../slideLayouts/slideLayout80.xml"/><Relationship Id="rId66" Type="http://schemas.openxmlformats.org/officeDocument/2006/relationships/slideLayout" Target="../slideLayouts/slideLayout88.xml"/><Relationship Id="rId74" Type="http://schemas.openxmlformats.org/officeDocument/2006/relationships/slideLayout" Target="../slideLayouts/slideLayout96.xml"/><Relationship Id="rId79" Type="http://schemas.openxmlformats.org/officeDocument/2006/relationships/slideLayout" Target="../slideLayouts/slideLayout101.xml"/><Relationship Id="rId87" Type="http://schemas.openxmlformats.org/officeDocument/2006/relationships/slideLayout" Target="../slideLayouts/slideLayout109.xml"/><Relationship Id="rId5" Type="http://schemas.openxmlformats.org/officeDocument/2006/relationships/slideLayout" Target="../slideLayouts/slideLayout27.xml"/><Relationship Id="rId61" Type="http://schemas.openxmlformats.org/officeDocument/2006/relationships/slideLayout" Target="../slideLayouts/slideLayout83.xml"/><Relationship Id="rId82" Type="http://schemas.openxmlformats.org/officeDocument/2006/relationships/slideLayout" Target="../slideLayouts/slideLayout104.xml"/><Relationship Id="rId90" Type="http://schemas.openxmlformats.org/officeDocument/2006/relationships/slideLayout" Target="../slideLayouts/slideLayout112.xml"/><Relationship Id="rId95" Type="http://schemas.openxmlformats.org/officeDocument/2006/relationships/theme" Target="../theme/theme3.xml"/><Relationship Id="rId19" Type="http://schemas.openxmlformats.org/officeDocument/2006/relationships/slideLayout" Target="../slideLayouts/slideLayout4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43" Type="http://schemas.openxmlformats.org/officeDocument/2006/relationships/slideLayout" Target="../slideLayouts/slideLayout65.xml"/><Relationship Id="rId48" Type="http://schemas.openxmlformats.org/officeDocument/2006/relationships/slideLayout" Target="../slideLayouts/slideLayout70.xml"/><Relationship Id="rId56" Type="http://schemas.openxmlformats.org/officeDocument/2006/relationships/slideLayout" Target="../slideLayouts/slideLayout78.xml"/><Relationship Id="rId64" Type="http://schemas.openxmlformats.org/officeDocument/2006/relationships/slideLayout" Target="../slideLayouts/slideLayout86.xml"/><Relationship Id="rId69" Type="http://schemas.openxmlformats.org/officeDocument/2006/relationships/slideLayout" Target="../slideLayouts/slideLayout91.xml"/><Relationship Id="rId77" Type="http://schemas.openxmlformats.org/officeDocument/2006/relationships/slideLayout" Target="../slideLayouts/slideLayout99.xml"/><Relationship Id="rId8" Type="http://schemas.openxmlformats.org/officeDocument/2006/relationships/slideLayout" Target="../slideLayouts/slideLayout30.xml"/><Relationship Id="rId51" Type="http://schemas.openxmlformats.org/officeDocument/2006/relationships/slideLayout" Target="../slideLayouts/slideLayout73.xml"/><Relationship Id="rId72" Type="http://schemas.openxmlformats.org/officeDocument/2006/relationships/slideLayout" Target="../slideLayouts/slideLayout94.xml"/><Relationship Id="rId80" Type="http://schemas.openxmlformats.org/officeDocument/2006/relationships/slideLayout" Target="../slideLayouts/slideLayout102.xml"/><Relationship Id="rId85" Type="http://schemas.openxmlformats.org/officeDocument/2006/relationships/slideLayout" Target="../slideLayouts/slideLayout107.xml"/><Relationship Id="rId93" Type="http://schemas.openxmlformats.org/officeDocument/2006/relationships/slideLayout" Target="../slideLayouts/slideLayout115.xml"/><Relationship Id="rId3" Type="http://schemas.openxmlformats.org/officeDocument/2006/relationships/slideLayout" Target="../slideLayouts/slideLayout25.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 Id="rId46" Type="http://schemas.openxmlformats.org/officeDocument/2006/relationships/slideLayout" Target="../slideLayouts/slideLayout68.xml"/><Relationship Id="rId59" Type="http://schemas.openxmlformats.org/officeDocument/2006/relationships/slideLayout" Target="../slideLayouts/slideLayout81.xml"/><Relationship Id="rId67" Type="http://schemas.openxmlformats.org/officeDocument/2006/relationships/slideLayout" Target="../slideLayouts/slideLayout89.xml"/><Relationship Id="rId20" Type="http://schemas.openxmlformats.org/officeDocument/2006/relationships/slideLayout" Target="../slideLayouts/slideLayout42.xml"/><Relationship Id="rId41" Type="http://schemas.openxmlformats.org/officeDocument/2006/relationships/slideLayout" Target="../slideLayouts/slideLayout63.xml"/><Relationship Id="rId54" Type="http://schemas.openxmlformats.org/officeDocument/2006/relationships/slideLayout" Target="../slideLayouts/slideLayout76.xml"/><Relationship Id="rId62" Type="http://schemas.openxmlformats.org/officeDocument/2006/relationships/slideLayout" Target="../slideLayouts/slideLayout84.xml"/><Relationship Id="rId70" Type="http://schemas.openxmlformats.org/officeDocument/2006/relationships/slideLayout" Target="../slideLayouts/slideLayout92.xml"/><Relationship Id="rId75" Type="http://schemas.openxmlformats.org/officeDocument/2006/relationships/slideLayout" Target="../slideLayouts/slideLayout97.xml"/><Relationship Id="rId83" Type="http://schemas.openxmlformats.org/officeDocument/2006/relationships/slideLayout" Target="../slideLayouts/slideLayout105.xml"/><Relationship Id="rId88" Type="http://schemas.openxmlformats.org/officeDocument/2006/relationships/slideLayout" Target="../slideLayouts/slideLayout110.xml"/><Relationship Id="rId91" Type="http://schemas.openxmlformats.org/officeDocument/2006/relationships/slideLayout" Target="../slideLayouts/slideLayout11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49" Type="http://schemas.openxmlformats.org/officeDocument/2006/relationships/slideLayout" Target="../slideLayouts/slideLayout71.xml"/><Relationship Id="rId57" Type="http://schemas.openxmlformats.org/officeDocument/2006/relationships/slideLayout" Target="../slideLayouts/slideLayout79.xml"/><Relationship Id="rId10" Type="http://schemas.openxmlformats.org/officeDocument/2006/relationships/slideLayout" Target="../slideLayouts/slideLayout32.xml"/><Relationship Id="rId31" Type="http://schemas.openxmlformats.org/officeDocument/2006/relationships/slideLayout" Target="../slideLayouts/slideLayout53.xml"/><Relationship Id="rId44" Type="http://schemas.openxmlformats.org/officeDocument/2006/relationships/slideLayout" Target="../slideLayouts/slideLayout66.xml"/><Relationship Id="rId52" Type="http://schemas.openxmlformats.org/officeDocument/2006/relationships/slideLayout" Target="../slideLayouts/slideLayout74.xml"/><Relationship Id="rId60" Type="http://schemas.openxmlformats.org/officeDocument/2006/relationships/slideLayout" Target="../slideLayouts/slideLayout82.xml"/><Relationship Id="rId65" Type="http://schemas.openxmlformats.org/officeDocument/2006/relationships/slideLayout" Target="../slideLayouts/slideLayout87.xml"/><Relationship Id="rId73" Type="http://schemas.openxmlformats.org/officeDocument/2006/relationships/slideLayout" Target="../slideLayouts/slideLayout95.xml"/><Relationship Id="rId78" Type="http://schemas.openxmlformats.org/officeDocument/2006/relationships/slideLayout" Target="../slideLayouts/slideLayout100.xml"/><Relationship Id="rId81" Type="http://schemas.openxmlformats.org/officeDocument/2006/relationships/slideLayout" Target="../slideLayouts/slideLayout103.xml"/><Relationship Id="rId86" Type="http://schemas.openxmlformats.org/officeDocument/2006/relationships/slideLayout" Target="../slideLayouts/slideLayout108.xml"/><Relationship Id="rId94" Type="http://schemas.openxmlformats.org/officeDocument/2006/relationships/slideLayout" Target="../slideLayouts/slideLayout116.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4.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theme" Target="../theme/theme5.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6.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theme" Target="../theme/theme7.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theme" Target="../theme/theme8.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44">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44">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44">
                <a:latin typeface="+mn-lt"/>
              </a:defRPr>
            </a:lvl1pPr>
          </a:lstStyle>
          <a:p>
            <a:pPr>
              <a:defRPr/>
            </a:pPr>
            <a:fld id="{20C937F6-D8C0-490A-A189-0D5F69607B8A}" type="slidenum">
              <a:rPr lang="en-US"/>
              <a:pPr>
                <a:defRPr/>
              </a:pPr>
              <a:t>‹#›</a:t>
            </a:fld>
            <a:endParaRPr lang="en-US"/>
          </a:p>
        </p:txBody>
      </p:sp>
    </p:spTree>
    <p:extLst>
      <p:ext uri="{BB962C8B-B14F-4D97-AF65-F5344CB8AC3E}">
        <p14:creationId xmlns:p14="http://schemas.microsoft.com/office/powerpoint/2010/main" val="1683345108"/>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Lst>
  <p:txStyles>
    <p:titleStyle>
      <a:lvl1pPr algn="ctr" rtl="0" eaLnBrk="0" fontAlgn="base" hangingPunct="0">
        <a:spcBef>
          <a:spcPct val="0"/>
        </a:spcBef>
        <a:spcAft>
          <a:spcPct val="0"/>
        </a:spcAft>
        <a:defRPr sz="3911">
          <a:solidFill>
            <a:schemeClr val="tx2"/>
          </a:solidFill>
          <a:latin typeface="+mj-lt"/>
          <a:ea typeface="+mj-ea"/>
          <a:cs typeface="+mj-cs"/>
        </a:defRPr>
      </a:lvl1pPr>
      <a:lvl2pPr algn="ctr" rtl="0" eaLnBrk="0" fontAlgn="base" hangingPunct="0">
        <a:spcBef>
          <a:spcPct val="0"/>
        </a:spcBef>
        <a:spcAft>
          <a:spcPct val="0"/>
        </a:spcAft>
        <a:defRPr sz="3911">
          <a:solidFill>
            <a:schemeClr val="tx2"/>
          </a:solidFill>
          <a:latin typeface="Times" pitchFamily="18" charset="0"/>
        </a:defRPr>
      </a:lvl2pPr>
      <a:lvl3pPr algn="ctr" rtl="0" eaLnBrk="0" fontAlgn="base" hangingPunct="0">
        <a:spcBef>
          <a:spcPct val="0"/>
        </a:spcBef>
        <a:spcAft>
          <a:spcPct val="0"/>
        </a:spcAft>
        <a:defRPr sz="3911">
          <a:solidFill>
            <a:schemeClr val="tx2"/>
          </a:solidFill>
          <a:latin typeface="Times" pitchFamily="18" charset="0"/>
        </a:defRPr>
      </a:lvl3pPr>
      <a:lvl4pPr algn="ctr" rtl="0" eaLnBrk="0" fontAlgn="base" hangingPunct="0">
        <a:spcBef>
          <a:spcPct val="0"/>
        </a:spcBef>
        <a:spcAft>
          <a:spcPct val="0"/>
        </a:spcAft>
        <a:defRPr sz="3911">
          <a:solidFill>
            <a:schemeClr val="tx2"/>
          </a:solidFill>
          <a:latin typeface="Times" pitchFamily="18" charset="0"/>
        </a:defRPr>
      </a:lvl4pPr>
      <a:lvl5pPr algn="ctr" rtl="0" eaLnBrk="0" fontAlgn="base" hangingPunct="0">
        <a:spcBef>
          <a:spcPct val="0"/>
        </a:spcBef>
        <a:spcAft>
          <a:spcPct val="0"/>
        </a:spcAft>
        <a:defRPr sz="3911">
          <a:solidFill>
            <a:schemeClr val="tx2"/>
          </a:solidFill>
          <a:latin typeface="Times" pitchFamily="18" charset="0"/>
        </a:defRPr>
      </a:lvl5pPr>
      <a:lvl6pPr marL="406405" algn="ctr" rtl="0" eaLnBrk="0" fontAlgn="base" hangingPunct="0">
        <a:spcBef>
          <a:spcPct val="0"/>
        </a:spcBef>
        <a:spcAft>
          <a:spcPct val="0"/>
        </a:spcAft>
        <a:defRPr sz="3911">
          <a:solidFill>
            <a:schemeClr val="tx2"/>
          </a:solidFill>
          <a:latin typeface="Times" pitchFamily="18" charset="0"/>
        </a:defRPr>
      </a:lvl6pPr>
      <a:lvl7pPr marL="812810" algn="ctr" rtl="0" eaLnBrk="0" fontAlgn="base" hangingPunct="0">
        <a:spcBef>
          <a:spcPct val="0"/>
        </a:spcBef>
        <a:spcAft>
          <a:spcPct val="0"/>
        </a:spcAft>
        <a:defRPr sz="3911">
          <a:solidFill>
            <a:schemeClr val="tx2"/>
          </a:solidFill>
          <a:latin typeface="Times" pitchFamily="18" charset="0"/>
        </a:defRPr>
      </a:lvl7pPr>
      <a:lvl8pPr marL="1219215" algn="ctr" rtl="0" eaLnBrk="0" fontAlgn="base" hangingPunct="0">
        <a:spcBef>
          <a:spcPct val="0"/>
        </a:spcBef>
        <a:spcAft>
          <a:spcPct val="0"/>
        </a:spcAft>
        <a:defRPr sz="3911">
          <a:solidFill>
            <a:schemeClr val="tx2"/>
          </a:solidFill>
          <a:latin typeface="Times" pitchFamily="18" charset="0"/>
        </a:defRPr>
      </a:lvl8pPr>
      <a:lvl9pPr marL="1625620" algn="ctr" rtl="0" eaLnBrk="0" fontAlgn="base" hangingPunct="0">
        <a:spcBef>
          <a:spcPct val="0"/>
        </a:spcBef>
        <a:spcAft>
          <a:spcPct val="0"/>
        </a:spcAft>
        <a:defRPr sz="3911">
          <a:solidFill>
            <a:schemeClr val="tx2"/>
          </a:solidFill>
          <a:latin typeface="Times" pitchFamily="18" charset="0"/>
        </a:defRPr>
      </a:lvl9pPr>
    </p:titleStyle>
    <p:bodyStyle>
      <a:lvl1pPr marL="304804" indent="-304804" algn="l" rtl="0" eaLnBrk="0" fontAlgn="base" hangingPunct="0">
        <a:spcBef>
          <a:spcPct val="20000"/>
        </a:spcBef>
        <a:spcAft>
          <a:spcPct val="0"/>
        </a:spcAft>
        <a:buChar char="•"/>
        <a:defRPr sz="2844">
          <a:solidFill>
            <a:schemeClr val="tx1"/>
          </a:solidFill>
          <a:latin typeface="+mn-lt"/>
          <a:ea typeface="+mn-ea"/>
          <a:cs typeface="+mn-cs"/>
        </a:defRPr>
      </a:lvl1pPr>
      <a:lvl2pPr marL="660408" indent="-254003" algn="l" rtl="0" eaLnBrk="0" fontAlgn="base" hangingPunct="0">
        <a:spcBef>
          <a:spcPct val="20000"/>
        </a:spcBef>
        <a:spcAft>
          <a:spcPct val="0"/>
        </a:spcAft>
        <a:buChar char="–"/>
        <a:defRPr sz="2489">
          <a:solidFill>
            <a:schemeClr val="tx1"/>
          </a:solidFill>
          <a:latin typeface="+mn-lt"/>
        </a:defRPr>
      </a:lvl2pPr>
      <a:lvl3pPr marL="1016013" indent="-203203" algn="l" rtl="0" eaLnBrk="0" fontAlgn="base" hangingPunct="0">
        <a:spcBef>
          <a:spcPct val="20000"/>
        </a:spcBef>
        <a:spcAft>
          <a:spcPct val="0"/>
        </a:spcAft>
        <a:buChar char="•"/>
        <a:defRPr sz="2133">
          <a:solidFill>
            <a:schemeClr val="tx1"/>
          </a:solidFill>
          <a:latin typeface="+mn-lt"/>
        </a:defRPr>
      </a:lvl3pPr>
      <a:lvl4pPr marL="1422418" indent="-203203" algn="l" rtl="0" eaLnBrk="0" fontAlgn="base" hangingPunct="0">
        <a:spcBef>
          <a:spcPct val="20000"/>
        </a:spcBef>
        <a:spcAft>
          <a:spcPct val="0"/>
        </a:spcAft>
        <a:buChar char="–"/>
        <a:defRPr sz="1778">
          <a:solidFill>
            <a:schemeClr val="tx1"/>
          </a:solidFill>
          <a:latin typeface="+mn-lt"/>
        </a:defRPr>
      </a:lvl4pPr>
      <a:lvl5pPr marL="1828823" indent="-203203" algn="l" rtl="0" eaLnBrk="0" fontAlgn="base" hangingPunct="0">
        <a:spcBef>
          <a:spcPct val="20000"/>
        </a:spcBef>
        <a:spcAft>
          <a:spcPct val="0"/>
        </a:spcAft>
        <a:buChar char="»"/>
        <a:defRPr sz="1778">
          <a:solidFill>
            <a:schemeClr val="tx1"/>
          </a:solidFill>
          <a:latin typeface="+mn-lt"/>
        </a:defRPr>
      </a:lvl5pPr>
      <a:lvl6pPr marL="2235228" indent="-203203" algn="l" rtl="0" eaLnBrk="0" fontAlgn="base" hangingPunct="0">
        <a:spcBef>
          <a:spcPct val="20000"/>
        </a:spcBef>
        <a:spcAft>
          <a:spcPct val="0"/>
        </a:spcAft>
        <a:buChar char="»"/>
        <a:defRPr sz="1778">
          <a:solidFill>
            <a:schemeClr val="tx1"/>
          </a:solidFill>
          <a:latin typeface="+mn-lt"/>
        </a:defRPr>
      </a:lvl6pPr>
      <a:lvl7pPr marL="2641633" indent="-203203" algn="l" rtl="0" eaLnBrk="0" fontAlgn="base" hangingPunct="0">
        <a:spcBef>
          <a:spcPct val="20000"/>
        </a:spcBef>
        <a:spcAft>
          <a:spcPct val="0"/>
        </a:spcAft>
        <a:buChar char="»"/>
        <a:defRPr sz="1778">
          <a:solidFill>
            <a:schemeClr val="tx1"/>
          </a:solidFill>
          <a:latin typeface="+mn-lt"/>
        </a:defRPr>
      </a:lvl7pPr>
      <a:lvl8pPr marL="3048038" indent="-203203" algn="l" rtl="0" eaLnBrk="0" fontAlgn="base" hangingPunct="0">
        <a:spcBef>
          <a:spcPct val="20000"/>
        </a:spcBef>
        <a:spcAft>
          <a:spcPct val="0"/>
        </a:spcAft>
        <a:buChar char="»"/>
        <a:defRPr sz="1778">
          <a:solidFill>
            <a:schemeClr val="tx1"/>
          </a:solidFill>
          <a:latin typeface="+mn-lt"/>
        </a:defRPr>
      </a:lvl8pPr>
      <a:lvl9pPr marL="3454443" indent="-203203" algn="l" rtl="0" eaLnBrk="0" fontAlgn="base" hangingPunct="0">
        <a:spcBef>
          <a:spcPct val="20000"/>
        </a:spcBef>
        <a:spcAft>
          <a:spcPct val="0"/>
        </a:spcAft>
        <a:buChar char="»"/>
        <a:defRPr sz="1778">
          <a:solidFill>
            <a:schemeClr val="tx1"/>
          </a:solidFill>
          <a:latin typeface="+mn-lt"/>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5B495102-66B0-5843-94E1-0BDC3814AAC7}" type="datetimeFigureOut">
              <a:rPr lang="en-US" smtClean="0">
                <a:solidFill>
                  <a:prstClr val="black">
                    <a:tint val="75000"/>
                  </a:prstClr>
                </a:solidFill>
                <a:latin typeface="Calibri"/>
              </a:rPr>
              <a:pPr defTabSz="457200" eaLnBrk="1" fontAlgn="auto" hangingPunct="1">
                <a:spcBef>
                  <a:spcPts val="0"/>
                </a:spcBef>
                <a:spcAft>
                  <a:spcPts val="0"/>
                </a:spcAft>
              </a:pPr>
              <a:t>9/14/2020</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8FECA093-2410-0048-9DDC-2355C61FF51A}" type="slidenum">
              <a:rPr lang="en-US" smtClean="0">
                <a:solidFill>
                  <a:prstClr val="black">
                    <a:tint val="75000"/>
                  </a:prstClr>
                </a:solidFill>
                <a:latin typeface="Calibri"/>
              </a:rPr>
              <a:pPr defTabSz="45720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0895130"/>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365128"/>
            <a:ext cx="7886700" cy="1325563"/>
          </a:xfrm>
          <a:prstGeom prst="rect">
            <a:avLst/>
          </a:prstGeom>
          <a:noFill/>
          <a:ln>
            <a:noFill/>
          </a:ln>
        </p:spPr>
        <p:txBody>
          <a:bodyPr spcFirstLastPara="1" wrap="square" lIns="45700" tIns="45700" rIns="45700" bIns="45700" anchor="ctr" anchorCtr="0"/>
          <a:lstStyle>
            <a:lvl1pPr marR="0" lvl="0"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1pPr>
            <a:lvl2pPr marR="0" lvl="1"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9pPr>
          </a:lstStyle>
          <a:p>
            <a:endParaRPr/>
          </a:p>
        </p:txBody>
      </p:sp>
      <p:sp>
        <p:nvSpPr>
          <p:cNvPr id="7" name="Google Shape;7;p1"/>
          <p:cNvSpPr txBox="1">
            <a:spLocks noGrp="1"/>
          </p:cNvSpPr>
          <p:nvPr>
            <p:ph type="body" idx="1"/>
          </p:nvPr>
        </p:nvSpPr>
        <p:spPr>
          <a:xfrm>
            <a:off x="628650" y="1825625"/>
            <a:ext cx="7886700" cy="4351338"/>
          </a:xfrm>
          <a:prstGeom prst="rect">
            <a:avLst/>
          </a:prstGeom>
          <a:noFill/>
          <a:ln>
            <a:noFill/>
          </a:ln>
        </p:spPr>
        <p:txBody>
          <a:bodyPr spcFirstLastPara="1" wrap="square" lIns="45700" tIns="45700" rIns="45700" bIns="45700" anchor="t" anchorCtr="0"/>
          <a:lstStyle>
            <a:lvl1pPr marL="457200" marR="0" lvl="0"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1pPr>
            <a:lvl2pPr marL="914400" marR="0" lvl="1"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2pPr>
            <a:lvl3pPr marL="1371600" marR="0" lvl="2"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3pPr>
            <a:lvl4pPr marL="1828800" marR="0" lvl="3"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4pPr>
            <a:lvl5pPr marL="2286000" marR="0" lvl="4"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5pPr>
            <a:lvl6pPr marL="2743200" marR="0" lvl="5"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6pPr>
            <a:lvl7pPr marL="3200400" marR="0" lvl="6"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7pPr>
            <a:lvl8pPr marL="3657600" marR="0" lvl="7"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8pPr>
            <a:lvl9pPr marL="4114800" marR="0" lvl="8"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10398" y="6400416"/>
            <a:ext cx="204953" cy="276999"/>
          </a:xfrm>
          <a:prstGeom prst="rect">
            <a:avLst/>
          </a:prstGeom>
          <a:noFill/>
          <a:ln>
            <a:noFill/>
          </a:ln>
        </p:spPr>
        <p:txBody>
          <a:bodyPr spcFirstLastPara="1" wrap="square" lIns="45700" tIns="45700" rIns="45700"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800097388"/>
      </p:ext>
    </p:extLst>
  </p:cSld>
  <p:clrMap bg1="lt1" tx1="dk1" bg2="dk2" tx2="lt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6" r:id="rId11"/>
    <p:sldLayoutId id="2147483977" r:id="rId12"/>
    <p:sldLayoutId id="2147483978" r:id="rId13"/>
    <p:sldLayoutId id="2147483979" r:id="rId14"/>
    <p:sldLayoutId id="2147483980" r:id="rId15"/>
    <p:sldLayoutId id="2147483981" r:id="rId16"/>
    <p:sldLayoutId id="2147483982" r:id="rId17"/>
    <p:sldLayoutId id="2147483983" r:id="rId18"/>
    <p:sldLayoutId id="2147483984" r:id="rId19"/>
    <p:sldLayoutId id="2147483985" r:id="rId20"/>
    <p:sldLayoutId id="2147483986" r:id="rId21"/>
    <p:sldLayoutId id="2147483987" r:id="rId22"/>
    <p:sldLayoutId id="2147483988" r:id="rId23"/>
    <p:sldLayoutId id="2147483989" r:id="rId24"/>
    <p:sldLayoutId id="2147483990" r:id="rId25"/>
    <p:sldLayoutId id="2147483991" r:id="rId26"/>
    <p:sldLayoutId id="2147483992" r:id="rId27"/>
    <p:sldLayoutId id="2147483993" r:id="rId28"/>
    <p:sldLayoutId id="2147483994" r:id="rId29"/>
    <p:sldLayoutId id="2147483995" r:id="rId30"/>
    <p:sldLayoutId id="2147483996" r:id="rId31"/>
    <p:sldLayoutId id="2147483997" r:id="rId32"/>
    <p:sldLayoutId id="2147483998" r:id="rId33"/>
    <p:sldLayoutId id="2147483999" r:id="rId34"/>
    <p:sldLayoutId id="2147484000" r:id="rId35"/>
    <p:sldLayoutId id="2147484001" r:id="rId36"/>
    <p:sldLayoutId id="2147484002" r:id="rId37"/>
    <p:sldLayoutId id="2147484003" r:id="rId38"/>
    <p:sldLayoutId id="2147484004" r:id="rId39"/>
    <p:sldLayoutId id="2147484005" r:id="rId40"/>
    <p:sldLayoutId id="2147484006" r:id="rId41"/>
    <p:sldLayoutId id="2147484007" r:id="rId42"/>
    <p:sldLayoutId id="2147484008" r:id="rId43"/>
    <p:sldLayoutId id="2147484009" r:id="rId44"/>
    <p:sldLayoutId id="2147484010" r:id="rId45"/>
    <p:sldLayoutId id="2147484011" r:id="rId46"/>
    <p:sldLayoutId id="2147484012" r:id="rId47"/>
    <p:sldLayoutId id="2147484013" r:id="rId48"/>
    <p:sldLayoutId id="2147484014" r:id="rId49"/>
    <p:sldLayoutId id="2147484015" r:id="rId50"/>
    <p:sldLayoutId id="2147484016" r:id="rId51"/>
    <p:sldLayoutId id="2147484017" r:id="rId52"/>
    <p:sldLayoutId id="2147484018" r:id="rId53"/>
    <p:sldLayoutId id="2147484019" r:id="rId54"/>
    <p:sldLayoutId id="2147484020" r:id="rId55"/>
    <p:sldLayoutId id="2147484021" r:id="rId56"/>
    <p:sldLayoutId id="2147484022" r:id="rId57"/>
    <p:sldLayoutId id="2147484023" r:id="rId58"/>
    <p:sldLayoutId id="2147484024" r:id="rId59"/>
    <p:sldLayoutId id="2147484025" r:id="rId60"/>
    <p:sldLayoutId id="2147484026" r:id="rId61"/>
    <p:sldLayoutId id="2147484027" r:id="rId62"/>
    <p:sldLayoutId id="2147484028" r:id="rId63"/>
    <p:sldLayoutId id="2147484029" r:id="rId64"/>
    <p:sldLayoutId id="2147484030" r:id="rId65"/>
    <p:sldLayoutId id="2147484031" r:id="rId66"/>
    <p:sldLayoutId id="2147484032" r:id="rId67"/>
    <p:sldLayoutId id="2147484033" r:id="rId68"/>
    <p:sldLayoutId id="2147484034" r:id="rId69"/>
    <p:sldLayoutId id="2147484035" r:id="rId70"/>
    <p:sldLayoutId id="2147484036" r:id="rId71"/>
    <p:sldLayoutId id="2147484037" r:id="rId72"/>
    <p:sldLayoutId id="2147484038" r:id="rId73"/>
    <p:sldLayoutId id="2147484039" r:id="rId74"/>
    <p:sldLayoutId id="2147484040" r:id="rId75"/>
    <p:sldLayoutId id="2147484041" r:id="rId76"/>
    <p:sldLayoutId id="2147484042" r:id="rId77"/>
    <p:sldLayoutId id="2147484043" r:id="rId78"/>
    <p:sldLayoutId id="2147484044" r:id="rId79"/>
    <p:sldLayoutId id="2147484045" r:id="rId80"/>
    <p:sldLayoutId id="2147484046" r:id="rId81"/>
    <p:sldLayoutId id="2147484047" r:id="rId82"/>
    <p:sldLayoutId id="2147484048" r:id="rId83"/>
    <p:sldLayoutId id="2147484049" r:id="rId84"/>
    <p:sldLayoutId id="2147484050" r:id="rId85"/>
    <p:sldLayoutId id="2147484051" r:id="rId86"/>
    <p:sldLayoutId id="2147484052" r:id="rId87"/>
    <p:sldLayoutId id="2147484053" r:id="rId88"/>
    <p:sldLayoutId id="2147484054" r:id="rId89"/>
    <p:sldLayoutId id="2147484055" r:id="rId90"/>
    <p:sldLayoutId id="2147484056" r:id="rId91"/>
    <p:sldLayoutId id="2147484057" r:id="rId92"/>
    <p:sldLayoutId id="2147484058" r:id="rId93"/>
    <p:sldLayoutId id="2147484059" r:id="rId9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76"/>
            <a:ext cx="2133600" cy="365125"/>
          </a:xfrm>
          <a:prstGeom prst="rect">
            <a:avLst/>
          </a:prstGeom>
        </p:spPr>
        <p:txBody>
          <a:bodyPr vert="horz" wrap="square" lIns="91440" tIns="45720" rIns="91440" bIns="45720" numCol="1" anchor="ctr" anchorCtr="0" compatLnSpc="1">
            <a:prstTxWarp prst="textNoShape">
              <a:avLst/>
            </a:prstTxWarp>
          </a:bodyPr>
          <a:lstStyle>
            <a:lvl1pPr>
              <a:defRPr sz="1067" smtClean="0">
                <a:solidFill>
                  <a:srgbClr val="898989"/>
                </a:solidFill>
                <a:latin typeface="Calibri" pitchFamily="34" charset="0"/>
              </a:defRPr>
            </a:lvl1pPr>
          </a:lstStyle>
          <a:p>
            <a:pPr eaLnBrk="1" hangingPunct="1">
              <a:defRPr/>
            </a:pPr>
            <a:fld id="{B5199D52-36E4-4D4F-A840-FA6171D6D033}" type="datetimeFigureOut">
              <a:rPr lang="en-US" altLang="en-US">
                <a:ea typeface="MS PGothic" pitchFamily="34" charset="-128"/>
              </a:rPr>
              <a:pPr eaLnBrk="1" hangingPunct="1">
                <a:defRPr/>
              </a:pPr>
              <a:t>9/14/2020</a:t>
            </a:fld>
            <a:endParaRPr lang="en-US" altLang="en-US">
              <a:ea typeface="MS PGothic" pitchFamily="34" charset="-128"/>
            </a:endParaRPr>
          </a:p>
        </p:txBody>
      </p:sp>
      <p:sp>
        <p:nvSpPr>
          <p:cNvPr id="5" name="Footer Placeholder 4"/>
          <p:cNvSpPr>
            <a:spLocks noGrp="1"/>
          </p:cNvSpPr>
          <p:nvPr>
            <p:ph type="ftr" sz="quarter" idx="3"/>
          </p:nvPr>
        </p:nvSpPr>
        <p:spPr>
          <a:xfrm>
            <a:off x="3124200" y="6356376"/>
            <a:ext cx="2895600" cy="365125"/>
          </a:xfrm>
          <a:prstGeom prst="rect">
            <a:avLst/>
          </a:prstGeom>
        </p:spPr>
        <p:txBody>
          <a:bodyPr vert="horz" lIns="91440" tIns="45720" rIns="91440" bIns="45720" rtlCol="0" anchor="ctr"/>
          <a:lstStyle>
            <a:lvl1pPr algn="ctr" fontAlgn="auto">
              <a:spcBef>
                <a:spcPts val="0"/>
              </a:spcBef>
              <a:spcAft>
                <a:spcPts val="0"/>
              </a:spcAft>
              <a:defRPr sz="1067">
                <a:solidFill>
                  <a:prstClr val="black">
                    <a:tint val="75000"/>
                  </a:prstClr>
                </a:solidFill>
                <a:latin typeface="Calibri"/>
                <a:ea typeface="+mn-ea"/>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6553200" y="6356376"/>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067" smtClean="0">
                <a:solidFill>
                  <a:srgbClr val="898989"/>
                </a:solidFill>
                <a:latin typeface="Calibri" pitchFamily="34" charset="0"/>
              </a:defRPr>
            </a:lvl1pPr>
          </a:lstStyle>
          <a:p>
            <a:pPr eaLnBrk="1" hangingPunct="1">
              <a:defRPr/>
            </a:pPr>
            <a:fld id="{C4DF9438-0E30-4FF7-A2FD-08D3C6F5C1A8}" type="slidenum">
              <a:rPr lang="en-US" altLang="en-US">
                <a:ea typeface="MS PGothic" pitchFamily="34" charset="-128"/>
              </a:rPr>
              <a:pPr eaLnBrk="1" hangingPunct="1">
                <a:defRPr/>
              </a:pPr>
              <a:t>‹#›</a:t>
            </a:fld>
            <a:endParaRPr lang="en-US" altLang="en-US">
              <a:ea typeface="MS PGothic" pitchFamily="34" charset="-128"/>
            </a:endParaRPr>
          </a:p>
        </p:txBody>
      </p:sp>
    </p:spTree>
    <p:extLst>
      <p:ext uri="{BB962C8B-B14F-4D97-AF65-F5344CB8AC3E}">
        <p14:creationId xmlns:p14="http://schemas.microsoft.com/office/powerpoint/2010/main" val="3356504623"/>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Lst>
  <p:txStyles>
    <p:titleStyle>
      <a:lvl1pPr algn="ctr" rtl="0" eaLnBrk="0" fontAlgn="base" hangingPunct="0">
        <a:spcBef>
          <a:spcPct val="0"/>
        </a:spcBef>
        <a:spcAft>
          <a:spcPct val="0"/>
        </a:spcAft>
        <a:defRPr sz="3911"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3911">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3911">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3911">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3911">
          <a:solidFill>
            <a:schemeClr val="tx1"/>
          </a:solidFill>
          <a:latin typeface="Calibri" pitchFamily="34" charset="0"/>
          <a:ea typeface="MS PGothic" pitchFamily="34" charset="-128"/>
          <a:cs typeface="MS PGothic" charset="0"/>
        </a:defRPr>
      </a:lvl5pPr>
      <a:lvl6pPr marL="406405" algn="ctr" rtl="0" fontAlgn="base">
        <a:spcBef>
          <a:spcPct val="0"/>
        </a:spcBef>
        <a:spcAft>
          <a:spcPct val="0"/>
        </a:spcAft>
        <a:defRPr sz="3911">
          <a:solidFill>
            <a:schemeClr val="tx1"/>
          </a:solidFill>
          <a:latin typeface="Calibri" pitchFamily="34" charset="0"/>
        </a:defRPr>
      </a:lvl6pPr>
      <a:lvl7pPr marL="812810" algn="ctr" rtl="0" fontAlgn="base">
        <a:spcBef>
          <a:spcPct val="0"/>
        </a:spcBef>
        <a:spcAft>
          <a:spcPct val="0"/>
        </a:spcAft>
        <a:defRPr sz="3911">
          <a:solidFill>
            <a:schemeClr val="tx1"/>
          </a:solidFill>
          <a:latin typeface="Calibri" pitchFamily="34" charset="0"/>
        </a:defRPr>
      </a:lvl7pPr>
      <a:lvl8pPr marL="1219215" algn="ctr" rtl="0" fontAlgn="base">
        <a:spcBef>
          <a:spcPct val="0"/>
        </a:spcBef>
        <a:spcAft>
          <a:spcPct val="0"/>
        </a:spcAft>
        <a:defRPr sz="3911">
          <a:solidFill>
            <a:schemeClr val="tx1"/>
          </a:solidFill>
          <a:latin typeface="Calibri" pitchFamily="34" charset="0"/>
        </a:defRPr>
      </a:lvl8pPr>
      <a:lvl9pPr marL="1625620" algn="ctr" rtl="0" fontAlgn="base">
        <a:spcBef>
          <a:spcPct val="0"/>
        </a:spcBef>
        <a:spcAft>
          <a:spcPct val="0"/>
        </a:spcAft>
        <a:defRPr sz="3911">
          <a:solidFill>
            <a:schemeClr val="tx1"/>
          </a:solidFill>
          <a:latin typeface="Calibri" pitchFamily="34" charset="0"/>
        </a:defRPr>
      </a:lvl9pPr>
    </p:titleStyle>
    <p:bodyStyle>
      <a:lvl1pPr marL="304804" indent="-304804" algn="l" rtl="0" eaLnBrk="0" fontAlgn="base" hangingPunct="0">
        <a:spcBef>
          <a:spcPct val="20000"/>
        </a:spcBef>
        <a:spcAft>
          <a:spcPct val="0"/>
        </a:spcAft>
        <a:buFont typeface="Arial" pitchFamily="34" charset="0"/>
        <a:buChar char="•"/>
        <a:defRPr sz="2844" kern="1200">
          <a:solidFill>
            <a:schemeClr val="tx1"/>
          </a:solidFill>
          <a:latin typeface="+mn-lt"/>
          <a:ea typeface="MS PGothic" pitchFamily="34" charset="-128"/>
          <a:cs typeface="MS PGothic" charset="0"/>
        </a:defRPr>
      </a:lvl1pPr>
      <a:lvl2pPr marL="660408" indent="-254003" algn="l" rtl="0" eaLnBrk="0" fontAlgn="base" hangingPunct="0">
        <a:spcBef>
          <a:spcPct val="20000"/>
        </a:spcBef>
        <a:spcAft>
          <a:spcPct val="0"/>
        </a:spcAft>
        <a:buFont typeface="Arial" pitchFamily="34" charset="0"/>
        <a:buChar char="–"/>
        <a:defRPr sz="2489" kern="1200">
          <a:solidFill>
            <a:schemeClr val="tx1"/>
          </a:solidFill>
          <a:latin typeface="+mn-lt"/>
          <a:ea typeface="MS PGothic" pitchFamily="34" charset="-128"/>
          <a:cs typeface="MS PGothic" charset="0"/>
        </a:defRPr>
      </a:lvl2pPr>
      <a:lvl3pPr marL="1016013" indent="-203203" algn="l" rtl="0" eaLnBrk="0" fontAlgn="base" hangingPunct="0">
        <a:spcBef>
          <a:spcPct val="20000"/>
        </a:spcBef>
        <a:spcAft>
          <a:spcPct val="0"/>
        </a:spcAft>
        <a:buFont typeface="Arial" pitchFamily="34" charset="0"/>
        <a:buChar char="•"/>
        <a:defRPr sz="2133" kern="1200">
          <a:solidFill>
            <a:schemeClr val="tx1"/>
          </a:solidFill>
          <a:latin typeface="+mn-lt"/>
          <a:ea typeface="MS PGothic" pitchFamily="34" charset="-128"/>
          <a:cs typeface="MS PGothic" charset="0"/>
        </a:defRPr>
      </a:lvl3pPr>
      <a:lvl4pPr marL="1422418" indent="-203203" algn="l" rtl="0" eaLnBrk="0" fontAlgn="base" hangingPunct="0">
        <a:spcBef>
          <a:spcPct val="20000"/>
        </a:spcBef>
        <a:spcAft>
          <a:spcPct val="0"/>
        </a:spcAft>
        <a:buFont typeface="Arial" pitchFamily="34" charset="0"/>
        <a:buChar char="–"/>
        <a:defRPr sz="1778" kern="1200">
          <a:solidFill>
            <a:schemeClr val="tx1"/>
          </a:solidFill>
          <a:latin typeface="+mn-lt"/>
          <a:ea typeface="MS PGothic" pitchFamily="34" charset="-128"/>
          <a:cs typeface="MS PGothic" charset="0"/>
        </a:defRPr>
      </a:lvl4pPr>
      <a:lvl5pPr marL="1828823" indent="-203203" algn="l" rtl="0" eaLnBrk="0" fontAlgn="base" hangingPunct="0">
        <a:spcBef>
          <a:spcPct val="20000"/>
        </a:spcBef>
        <a:spcAft>
          <a:spcPct val="0"/>
        </a:spcAft>
        <a:buFont typeface="Arial" pitchFamily="34" charset="0"/>
        <a:buChar char="»"/>
        <a:defRPr sz="1778" kern="1200">
          <a:solidFill>
            <a:schemeClr val="tx1"/>
          </a:solidFill>
          <a:latin typeface="+mn-lt"/>
          <a:ea typeface="MS PGothic" pitchFamily="34" charset="-128"/>
          <a:cs typeface="MS PGothic" charset="0"/>
        </a:defRPr>
      </a:lvl5pPr>
      <a:lvl6pPr marL="2235228"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6pPr>
      <a:lvl7pPr marL="2641633"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7pPr>
      <a:lvl8pPr marL="3048038"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8pPr>
      <a:lvl9pPr marL="3454443"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2"/>
        <p:cNvGrpSpPr/>
        <p:nvPr/>
      </p:nvGrpSpPr>
      <p:grpSpPr>
        <a:xfrm>
          <a:off x="0" y="0"/>
          <a:ext cx="0" cy="0"/>
          <a:chOff x="0" y="0"/>
          <a:chExt cx="0" cy="0"/>
        </a:xfrm>
      </p:grpSpPr>
      <p:sp>
        <p:nvSpPr>
          <p:cNvPr id="513" name="Google Shape;513;p9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4" name="Google Shape;514;p97"/>
          <p:cNvSpPr txBox="1">
            <a:spLocks noGrp="1"/>
          </p:cNvSpPr>
          <p:nvPr>
            <p:ph type="body" idx="1"/>
          </p:nvPr>
        </p:nvSpPr>
        <p:spPr>
          <a:xfrm>
            <a:off x="457200" y="1600202"/>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15" name="Google Shape;515;p97"/>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9pPr>
          </a:lstStyle>
          <a:p>
            <a:endParaRPr/>
          </a:p>
        </p:txBody>
      </p:sp>
      <p:sp>
        <p:nvSpPr>
          <p:cNvPr id="516" name="Google Shape;516;p97"/>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9pPr>
          </a:lstStyle>
          <a:p>
            <a:endParaRPr/>
          </a:p>
        </p:txBody>
      </p:sp>
      <p:sp>
        <p:nvSpPr>
          <p:cNvPr id="517" name="Google Shape;517;p97"/>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829288436"/>
      </p:ext>
    </p:extLst>
  </p:cSld>
  <p:clrMap bg1="lt1" tx1="dk1" bg2="dk2" tx2="lt2" accent1="accent1" accent2="accent2" accent3="accent3" accent4="accent4" accent5="accent5" accent6="accent6" hlink="hlink" folHlink="folHlink"/>
  <p:sldLayoutIdLst>
    <p:sldLayoutId id="2147484073"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2"/>
        <p:cNvGrpSpPr/>
        <p:nvPr/>
      </p:nvGrpSpPr>
      <p:grpSpPr>
        <a:xfrm>
          <a:off x="0" y="0"/>
          <a:ext cx="0" cy="0"/>
          <a:chOff x="0" y="0"/>
          <a:chExt cx="0" cy="0"/>
        </a:xfrm>
      </p:grpSpPr>
      <p:sp>
        <p:nvSpPr>
          <p:cNvPr id="513" name="Google Shape;513;p9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4" name="Google Shape;514;p97"/>
          <p:cNvSpPr txBox="1">
            <a:spLocks noGrp="1"/>
          </p:cNvSpPr>
          <p:nvPr>
            <p:ph type="body" idx="1"/>
          </p:nvPr>
        </p:nvSpPr>
        <p:spPr>
          <a:xfrm>
            <a:off x="457200" y="1600202"/>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15" name="Google Shape;515;p97"/>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9pPr>
          </a:lstStyle>
          <a:p>
            <a:endParaRPr/>
          </a:p>
        </p:txBody>
      </p:sp>
      <p:sp>
        <p:nvSpPr>
          <p:cNvPr id="516" name="Google Shape;516;p97"/>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9pPr>
          </a:lstStyle>
          <a:p>
            <a:endParaRPr/>
          </a:p>
        </p:txBody>
      </p:sp>
      <p:sp>
        <p:nvSpPr>
          <p:cNvPr id="517" name="Google Shape;517;p97"/>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339127062"/>
      </p:ext>
    </p:extLst>
  </p:cSld>
  <p:clrMap bg1="lt1" tx1="dk1" bg2="dk2" tx2="lt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3" name="Google Shape;13;p1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4" name="Google Shape;14;p1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1501469533"/>
      </p:ext>
    </p:extLst>
  </p:cSld>
  <p:clrMap bg1="lt1" tx1="dk1" bg2="dk2" tx2="lt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60" r:id="rId7"/>
    <p:sldLayoutId id="2147484161" r:id="rId8"/>
    <p:sldLayoutId id="2147484162" r:id="rId9"/>
    <p:sldLayoutId id="214748416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96569A5-6700-4416-ADC1-C3E5B15C0801}" type="datetimeFigureOut">
              <a:rPr lang="en-US" smtClean="0"/>
              <a:t>9/14/2020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4D0895A-453C-4430-B9F0-725F6753575C}" type="slidenum">
              <a:rPr lang="en-US" smtClean="0"/>
              <a:t>‹#›</a:t>
            </a:fld>
            <a:endParaRPr lang="en-US"/>
          </a:p>
        </p:txBody>
      </p:sp>
    </p:spTree>
    <p:extLst>
      <p:ext uri="{BB962C8B-B14F-4D97-AF65-F5344CB8AC3E}">
        <p14:creationId xmlns:p14="http://schemas.microsoft.com/office/powerpoint/2010/main" val="2755850388"/>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 id="214748417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170.xml"/><Relationship Id="rId4" Type="http://schemas.openxmlformats.org/officeDocument/2006/relationships/image" Target="../media/image29.png"/></Relationships>
</file>

<file path=ppt/slides/_rels/slide1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hyperlink" Target="https://incupo.org.ar/wp-content/uploads/2020/03/Guia-Metodologica-M%C3%A9todo-LUME-en-castellano-Versi%C3%B3n-final.pdf" TargetMode="External"/><Relationship Id="rId3" Type="http://schemas.openxmlformats.org/officeDocument/2006/relationships/hyperlink" Target="https://www.agroecology-pool.org/" TargetMode="External"/><Relationship Id="rId7" Type="http://schemas.openxmlformats.org/officeDocument/2006/relationships/hyperlink" Target="http://www.fao.org/policy-support/tools-and-publications/resources-details/en/c/1257355/" TargetMode="External"/><Relationship Id="rId2" Type="http://schemas.openxmlformats.org/officeDocument/2006/relationships/image" Target="../media/image55.png"/><Relationship Id="rId1" Type="http://schemas.openxmlformats.org/officeDocument/2006/relationships/slideLayout" Target="../slideLayouts/slideLayout18.xml"/><Relationship Id="rId6" Type="http://schemas.openxmlformats.org/officeDocument/2006/relationships/image" Target="../media/image58.emf"/><Relationship Id="rId5" Type="http://schemas.openxmlformats.org/officeDocument/2006/relationships/image" Target="../media/image57.png"/><Relationship Id="rId4" Type="http://schemas.openxmlformats.org/officeDocument/2006/relationships/image" Target="../media/image56.emf"/><Relationship Id="rId9" Type="http://schemas.openxmlformats.org/officeDocument/2006/relationships/hyperlink" Target="https://www.agroecologynow.com/lum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emf"/><Relationship Id="rId1" Type="http://schemas.openxmlformats.org/officeDocument/2006/relationships/slideLayout" Target="../slideLayouts/slideLayout18.xml"/><Relationship Id="rId5" Type="http://schemas.openxmlformats.org/officeDocument/2006/relationships/image" Target="../media/image58.emf"/><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18.xml"/><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emf"/><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68.gif"/><Relationship Id="rId7" Type="http://schemas.openxmlformats.org/officeDocument/2006/relationships/image" Target="../media/image72.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71.png"/><Relationship Id="rId5" Type="http://schemas.openxmlformats.org/officeDocument/2006/relationships/image" Target="../media/image70.jpg"/><Relationship Id="rId4" Type="http://schemas.openxmlformats.org/officeDocument/2006/relationships/image" Target="../media/image69.jpg"/></Relationships>
</file>

<file path=ppt/slides/_rels/slide1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jpeg"/><Relationship Id="rId7" Type="http://schemas.openxmlformats.org/officeDocument/2006/relationships/image" Target="../media/image77.png"/><Relationship Id="rId2" Type="http://schemas.openxmlformats.org/officeDocument/2006/relationships/notesSlide" Target="../notesSlides/notesSlide4.xml"/><Relationship Id="rId1" Type="http://schemas.openxmlformats.org/officeDocument/2006/relationships/slideLayout" Target="../slideLayouts/slideLayout118.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xml"/><Relationship Id="rId1" Type="http://schemas.openxmlformats.org/officeDocument/2006/relationships/slideLayout" Target="../slideLayouts/slideLayout128.xml"/><Relationship Id="rId5" Type="http://schemas.openxmlformats.org/officeDocument/2006/relationships/image" Target="../media/image83.png"/><Relationship Id="rId4" Type="http://schemas.openxmlformats.org/officeDocument/2006/relationships/image" Target="../media/image82.png"/></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128.xml"/><Relationship Id="rId5" Type="http://schemas.openxmlformats.org/officeDocument/2006/relationships/image" Target="../media/image85.png"/><Relationship Id="rId4" Type="http://schemas.openxmlformats.org/officeDocument/2006/relationships/image" Target="../media/image84.png"/></Relationships>
</file>

<file path=ppt/slides/_rels/slide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6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0.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7.xml"/><Relationship Id="rId1" Type="http://schemas.openxmlformats.org/officeDocument/2006/relationships/slideLayout" Target="../slideLayouts/slideLayout128.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1.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png"/><Relationship Id="rId7" Type="http://schemas.openxmlformats.org/officeDocument/2006/relationships/image" Target="../media/image95.jpeg"/><Relationship Id="rId2" Type="http://schemas.openxmlformats.org/officeDocument/2006/relationships/notesSlide" Target="../notesSlides/notesSlide8.xml"/><Relationship Id="rId1" Type="http://schemas.openxmlformats.org/officeDocument/2006/relationships/slideLayout" Target="../slideLayouts/slideLayout149.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 Id="rId9" Type="http://schemas.openxmlformats.org/officeDocument/2006/relationships/image" Target="../media/image87.png"/></Relationships>
</file>

<file path=ppt/slides/_rels/slide2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emf"/><Relationship Id="rId1" Type="http://schemas.openxmlformats.org/officeDocument/2006/relationships/slideLayout" Target="../slideLayouts/slideLayout139.xml"/></Relationships>
</file>

<file path=ppt/slides/_rels/slide23.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9.xml"/><Relationship Id="rId1" Type="http://schemas.openxmlformats.org/officeDocument/2006/relationships/slideLayout" Target="../slideLayouts/slideLayout149.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2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150.xml"/></Relationships>
</file>

<file path=ppt/slides/_rels/slide2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150.xml"/></Relationships>
</file>

<file path=ppt/slides/_rels/slide2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50.xml"/></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60.xml"/><Relationship Id="rId5" Type="http://schemas.openxmlformats.org/officeDocument/2006/relationships/image" Target="../media/image39.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hyperlink" Target="https://www.agroecology-pool.org/" TargetMode="External"/><Relationship Id="rId7"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160.xml"/><Relationship Id="rId6" Type="http://schemas.openxmlformats.org/officeDocument/2006/relationships/image" Target="../media/image43.png"/><Relationship Id="rId5" Type="http://schemas.openxmlformats.org/officeDocument/2006/relationships/image" Target="../media/image42.emf"/><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5.xml"/></Relationships>
</file>

<file path=ppt/slides/_rels/slide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hyperlink" Target="https://www.cidse.org/2018/04/03/the-principles-of-agroecology/" TargetMode="External"/><Relationship Id="rId7" Type="http://schemas.openxmlformats.org/officeDocument/2006/relationships/hyperlink" Target="https://nyeleni.org/spip.php?rubrique177" TargetMode="External"/><Relationship Id="rId2" Type="http://schemas.openxmlformats.org/officeDocument/2006/relationships/hyperlink" Target="http://www.fao.org/3/i9037en/i9037en.pdf" TargetMode="External"/><Relationship Id="rId1" Type="http://schemas.openxmlformats.org/officeDocument/2006/relationships/slideLayout" Target="../slideLayouts/slideLayout18.xml"/><Relationship Id="rId6" Type="http://schemas.openxmlformats.org/officeDocument/2006/relationships/image" Target="../media/image50.emf"/><Relationship Id="rId5" Type="http://schemas.openxmlformats.org/officeDocument/2006/relationships/hyperlink" Target="https://revistas.um.es/agroecologia/article/view/300741" TargetMode="External"/><Relationship Id="rId4" Type="http://schemas.openxmlformats.org/officeDocument/2006/relationships/image" Target="../media/image49.png"/><Relationship Id="rId9" Type="http://schemas.openxmlformats.org/officeDocument/2006/relationships/image" Target="../media/image5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109"/>
          <p:cNvSpPr txBox="1">
            <a:spLocks noGrp="1"/>
          </p:cNvSpPr>
          <p:nvPr>
            <p:ph type="title"/>
          </p:nvPr>
        </p:nvSpPr>
        <p:spPr>
          <a:xfrm>
            <a:off x="304800" y="1884484"/>
            <a:ext cx="5334000" cy="1460070"/>
          </a:xfrm>
          <a:prstGeom prst="rect">
            <a:avLst/>
          </a:prstGeom>
          <a:noFill/>
          <a:ln>
            <a:noFill/>
          </a:ln>
        </p:spPr>
        <p:txBody>
          <a:bodyPr spcFirstLastPara="1" vert="horz" wrap="square" lIns="34275" tIns="34275" rIns="34275" bIns="34275" rtlCol="0" anchor="t" anchorCtr="0">
            <a:noAutofit/>
          </a:bodyPr>
          <a:lstStyle/>
          <a:p>
            <a:pPr>
              <a:buClr>
                <a:srgbClr val="FFE699"/>
              </a:buClr>
              <a:buSzPts val="6000"/>
            </a:pPr>
            <a:r>
              <a:rPr lang="en-US" sz="3600" dirty="0">
                <a:solidFill>
                  <a:schemeClr val="bg1"/>
                </a:solidFill>
                <a:effectLst>
                  <a:outerShdw blurRad="38100" dist="38100" dir="2700000" algn="tl">
                    <a:srgbClr val="000000">
                      <a:alpha val="43137"/>
                    </a:srgbClr>
                  </a:outerShdw>
                </a:effectLst>
                <a:latin typeface="Candara" panose="020E0502030303020204" pitchFamily="34" charset="0"/>
                <a:ea typeface="Avenir"/>
              </a:rPr>
              <a:t>The </a:t>
            </a:r>
            <a:r>
              <a:rPr lang="en-US" sz="3600" dirty="0" err="1">
                <a:solidFill>
                  <a:schemeClr val="bg1"/>
                </a:solidFill>
                <a:effectLst>
                  <a:outerShdw blurRad="38100" dist="38100" dir="2700000" algn="tl">
                    <a:srgbClr val="000000">
                      <a:alpha val="43137"/>
                    </a:srgbClr>
                  </a:outerShdw>
                </a:effectLst>
                <a:latin typeface="Candara" panose="020E0502030303020204" pitchFamily="34" charset="0"/>
                <a:ea typeface="Avenir"/>
              </a:rPr>
              <a:t>Agroecological</a:t>
            </a:r>
            <a:r>
              <a:rPr lang="en-US" sz="3600" dirty="0">
                <a:solidFill>
                  <a:schemeClr val="bg1"/>
                </a:solidFill>
                <a:effectLst>
                  <a:outerShdw blurRad="38100" dist="38100" dir="2700000" algn="tl">
                    <a:srgbClr val="000000">
                      <a:alpha val="43137"/>
                    </a:srgbClr>
                  </a:outerShdw>
                </a:effectLst>
                <a:latin typeface="Candara" panose="020E0502030303020204" pitchFamily="34" charset="0"/>
                <a:ea typeface="Avenir"/>
              </a:rPr>
              <a:t> Transformation/Transition</a:t>
            </a:r>
            <a:endParaRPr sz="3600" dirty="0">
              <a:solidFill>
                <a:schemeClr val="bg1"/>
              </a:solidFill>
              <a:latin typeface="Candara" panose="020E0502030303020204" pitchFamily="34" charset="0"/>
              <a:ea typeface="Avenir"/>
              <a:cs typeface="Avenir"/>
              <a:sym typeface="Avenir"/>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91051" y="1009936"/>
            <a:ext cx="2162365" cy="645466"/>
          </a:xfrm>
          <a:prstGeom prst="rect">
            <a:avLst/>
          </a:prstGeom>
        </p:spPr>
      </p:pic>
      <p:sp>
        <p:nvSpPr>
          <p:cNvPr id="3" name="TextBox 2"/>
          <p:cNvSpPr txBox="1"/>
          <p:nvPr/>
        </p:nvSpPr>
        <p:spPr>
          <a:xfrm>
            <a:off x="762000" y="3886200"/>
            <a:ext cx="4724400" cy="1261884"/>
          </a:xfrm>
          <a:prstGeom prst="rect">
            <a:avLst/>
          </a:prstGeom>
          <a:noFill/>
        </p:spPr>
        <p:txBody>
          <a:bodyPr wrap="square" rtlCol="0">
            <a:spAutoFit/>
          </a:bodyPr>
          <a:lstStyle/>
          <a:p>
            <a:r>
              <a:rPr lang="es-SV" sz="2000" dirty="0">
                <a:solidFill>
                  <a:srgbClr val="FFFFCC"/>
                </a:solidFill>
                <a:effectLst>
                  <a:outerShdw blurRad="38100" dist="38100" dir="2700000" algn="tl">
                    <a:srgbClr val="000000">
                      <a:alpha val="43137"/>
                    </a:srgbClr>
                  </a:outerShdw>
                </a:effectLst>
                <a:latin typeface="Candara" panose="020E0502030303020204" pitchFamily="34" charset="0"/>
              </a:rPr>
              <a:t>Ernesto </a:t>
            </a:r>
            <a:r>
              <a:rPr lang="es-SV" sz="2000" dirty="0" smtClean="0">
                <a:solidFill>
                  <a:srgbClr val="FFFFCC"/>
                </a:solidFill>
                <a:effectLst>
                  <a:outerShdw blurRad="38100" dist="38100" dir="2700000" algn="tl">
                    <a:srgbClr val="000000">
                      <a:alpha val="43137"/>
                    </a:srgbClr>
                  </a:outerShdw>
                </a:effectLst>
                <a:latin typeface="Candara" panose="020E0502030303020204" pitchFamily="34" charset="0"/>
              </a:rPr>
              <a:t>Méndez, Nils </a:t>
            </a:r>
            <a:r>
              <a:rPr lang="es-SV" sz="2000" dirty="0">
                <a:solidFill>
                  <a:srgbClr val="FFFFCC"/>
                </a:solidFill>
                <a:effectLst>
                  <a:outerShdw blurRad="38100" dist="38100" dir="2700000" algn="tl">
                    <a:srgbClr val="000000">
                      <a:alpha val="43137"/>
                    </a:srgbClr>
                  </a:outerShdw>
                </a:effectLst>
                <a:latin typeface="Candara" panose="020E0502030303020204" pitchFamily="34" charset="0"/>
              </a:rPr>
              <a:t>McCune y </a:t>
            </a:r>
            <a:endParaRPr lang="en-US" sz="2000" dirty="0">
              <a:solidFill>
                <a:srgbClr val="FFFFCC"/>
              </a:solidFill>
              <a:effectLst>
                <a:outerShdw blurRad="38100" dist="38100" dir="2700000" algn="tl">
                  <a:srgbClr val="000000">
                    <a:alpha val="43137"/>
                  </a:srgbClr>
                </a:outerShdw>
              </a:effectLst>
              <a:latin typeface="Candara" panose="020E0502030303020204" pitchFamily="34" charset="0"/>
            </a:endParaRPr>
          </a:p>
          <a:p>
            <a:r>
              <a:rPr lang="es-SV" sz="2000" dirty="0" smtClean="0">
                <a:solidFill>
                  <a:srgbClr val="FFFFCC"/>
                </a:solidFill>
                <a:effectLst>
                  <a:outerShdw blurRad="38100" dist="38100" dir="2700000" algn="tl">
                    <a:srgbClr val="000000">
                      <a:alpha val="43137"/>
                    </a:srgbClr>
                  </a:outerShdw>
                </a:effectLst>
                <a:latin typeface="Candara" panose="020E0502030303020204" pitchFamily="34" charset="0"/>
              </a:rPr>
              <a:t>Gabriela Bucini</a:t>
            </a:r>
          </a:p>
          <a:p>
            <a:endParaRPr lang="es-SV" sz="1800" dirty="0" smtClean="0">
              <a:solidFill>
                <a:srgbClr val="FFFFCC"/>
              </a:solidFill>
              <a:effectLst>
                <a:outerShdw blurRad="38100" dist="38100" dir="2700000" algn="tl">
                  <a:srgbClr val="000000">
                    <a:alpha val="43137"/>
                  </a:srgbClr>
                </a:outerShdw>
              </a:effectLst>
              <a:latin typeface="Candara" panose="020E0502030303020204" pitchFamily="34" charset="0"/>
            </a:endParaRPr>
          </a:p>
          <a:p>
            <a:r>
              <a:rPr lang="es-SV" sz="1800" dirty="0" smtClean="0">
                <a:solidFill>
                  <a:srgbClr val="FFFFCC"/>
                </a:solidFill>
                <a:effectLst>
                  <a:outerShdw blurRad="38100" dist="38100" dir="2700000" algn="tl">
                    <a:srgbClr val="000000">
                      <a:alpha val="43137"/>
                    </a:srgbClr>
                  </a:outerShdw>
                </a:effectLst>
                <a:latin typeface="Candara" panose="020E0502030303020204" pitchFamily="34" charset="0"/>
              </a:rPr>
              <a:t>Agroecology Support Team (AES)  of CCRP</a:t>
            </a:r>
          </a:p>
        </p:txBody>
      </p:sp>
      <p:pic>
        <p:nvPicPr>
          <p:cNvPr id="4" name="Picture 3"/>
          <p:cNvPicPr>
            <a:picLocks noChangeAspect="1"/>
          </p:cNvPicPr>
          <p:nvPr/>
        </p:nvPicPr>
        <p:blipFill>
          <a:blip r:embed="rId4"/>
          <a:stretch>
            <a:fillRect/>
          </a:stretch>
        </p:blipFill>
        <p:spPr>
          <a:xfrm>
            <a:off x="6141178" y="2614519"/>
            <a:ext cx="2912238" cy="2379511"/>
          </a:xfrm>
          <a:prstGeom prst="rect">
            <a:avLst/>
          </a:prstGeom>
        </p:spPr>
      </p:pic>
    </p:spTree>
    <p:extLst>
      <p:ext uri="{BB962C8B-B14F-4D97-AF65-F5344CB8AC3E}">
        <p14:creationId xmlns:p14="http://schemas.microsoft.com/office/powerpoint/2010/main" val="35372874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5400" y="1996021"/>
            <a:ext cx="6496050" cy="1446550"/>
          </a:xfrm>
          <a:prstGeom prst="rect">
            <a:avLst/>
          </a:prstGeom>
        </p:spPr>
        <p:txBody>
          <a:bodyPr wrap="square">
            <a:spAutoFit/>
          </a:bodyPr>
          <a:lstStyle/>
          <a:p>
            <a:pPr marL="257175" indent="-257175">
              <a:buFont typeface="Arial" panose="020B0604020202020204" pitchFamily="34" charset="0"/>
              <a:buChar char="•"/>
              <a:defRPr/>
            </a:pPr>
            <a:r>
              <a:rPr lang="en-US" sz="2200" dirty="0">
                <a:solidFill>
                  <a:srgbClr val="000000"/>
                </a:solidFill>
                <a:latin typeface="Candara" panose="020E0502030303020204" pitchFamily="34" charset="0"/>
                <a:ea typeface="Calibri" panose="020F0502020204030204" pitchFamily="34" charset="0"/>
                <a:cs typeface="Times New Roman" panose="02020603050405020304" pitchFamily="18" charset="0"/>
              </a:rPr>
              <a:t>Different types of organizations doing </a:t>
            </a:r>
            <a:r>
              <a:rPr lang="en-US" sz="2200" dirty="0" err="1" smtClean="0">
                <a:solidFill>
                  <a:srgbClr val="000000"/>
                </a:solidFill>
                <a:latin typeface="Candara" panose="020E0502030303020204" pitchFamily="34" charset="0"/>
                <a:ea typeface="Calibri" panose="020F0502020204030204" pitchFamily="34" charset="0"/>
                <a:cs typeface="Times New Roman" panose="02020603050405020304" pitchFamily="18" charset="0"/>
              </a:rPr>
              <a:t>agroecological</a:t>
            </a:r>
            <a:r>
              <a:rPr lang="en-US" sz="2200" dirty="0" smtClean="0">
                <a:solidFill>
                  <a:srgbClr val="000000"/>
                </a:solidFill>
                <a:latin typeface="Candara" panose="020E0502030303020204" pitchFamily="34" charset="0"/>
                <a:ea typeface="Calibri" panose="020F0502020204030204" pitchFamily="34" charset="0"/>
                <a:cs typeface="Times New Roman" panose="02020603050405020304" pitchFamily="18" charset="0"/>
              </a:rPr>
              <a:t> </a:t>
            </a:r>
            <a:r>
              <a:rPr lang="en-US" sz="2200" dirty="0">
                <a:solidFill>
                  <a:srgbClr val="000000"/>
                </a:solidFill>
                <a:latin typeface="Candara" panose="020E0502030303020204" pitchFamily="34" charset="0"/>
                <a:ea typeface="Calibri" panose="020F0502020204030204" pitchFamily="34" charset="0"/>
                <a:cs typeface="Times New Roman" panose="02020603050405020304" pitchFamily="18" charset="0"/>
              </a:rPr>
              <a:t>research - national and international</a:t>
            </a:r>
          </a:p>
          <a:p>
            <a:pPr marL="257175" indent="-257175">
              <a:buFont typeface="Arial" panose="020B0604020202020204" pitchFamily="34" charset="0"/>
              <a:buChar char="•"/>
              <a:defRPr/>
            </a:pPr>
            <a:r>
              <a:rPr lang="en-US" sz="2200" dirty="0">
                <a:solidFill>
                  <a:srgbClr val="000000"/>
                </a:solidFill>
                <a:latin typeface="Candara" panose="020E0502030303020204" pitchFamily="34" charset="0"/>
                <a:ea typeface="Calibri" panose="020F0502020204030204" pitchFamily="34" charset="0"/>
                <a:cs typeface="Times New Roman" panose="02020603050405020304" pitchFamily="18" charset="0"/>
              </a:rPr>
              <a:t>Frames: </a:t>
            </a:r>
            <a:r>
              <a:rPr lang="en-US" sz="2200" dirty="0" err="1">
                <a:solidFill>
                  <a:srgbClr val="000000"/>
                </a:solidFill>
                <a:latin typeface="Candara" panose="020E0502030303020204" pitchFamily="34" charset="0"/>
                <a:ea typeface="Calibri" panose="020F0502020204030204" pitchFamily="34" charset="0"/>
                <a:cs typeface="Times New Roman" panose="02020603050405020304" pitchFamily="18" charset="0"/>
              </a:rPr>
              <a:t>Gliessman</a:t>
            </a:r>
            <a:r>
              <a:rPr lang="en-US" sz="2200" dirty="0">
                <a:solidFill>
                  <a:srgbClr val="000000"/>
                </a:solidFill>
                <a:latin typeface="Candara" panose="020E0502030303020204" pitchFamily="34" charset="0"/>
                <a:ea typeface="Calibri" panose="020F0502020204030204" pitchFamily="34" charset="0"/>
                <a:cs typeface="Times New Roman" panose="02020603050405020304" pitchFamily="18" charset="0"/>
              </a:rPr>
              <a:t>, FAO, ALC</a:t>
            </a:r>
          </a:p>
          <a:p>
            <a:pPr marL="257175" indent="-257175">
              <a:buFont typeface="Arial" panose="020B0604020202020204" pitchFamily="34" charset="0"/>
              <a:buChar char="•"/>
              <a:defRPr/>
            </a:pPr>
            <a:r>
              <a:rPr lang="en-US" sz="2200" dirty="0">
                <a:solidFill>
                  <a:srgbClr val="000000"/>
                </a:solidFill>
                <a:latin typeface="Candara" panose="020E0502030303020204" pitchFamily="34" charset="0"/>
                <a:ea typeface="Calibri" panose="020F0502020204030204" pitchFamily="34" charset="0"/>
                <a:cs typeface="Times New Roman" panose="02020603050405020304" pitchFamily="18" charset="0"/>
              </a:rPr>
              <a:t>Five groups were formed and one individual.</a:t>
            </a:r>
          </a:p>
        </p:txBody>
      </p:sp>
      <p:sp>
        <p:nvSpPr>
          <p:cNvPr id="5" name="Title 2"/>
          <p:cNvSpPr>
            <a:spLocks noGrp="1"/>
          </p:cNvSpPr>
          <p:nvPr>
            <p:ph type="title"/>
          </p:nvPr>
        </p:nvSpPr>
        <p:spPr>
          <a:xfrm>
            <a:off x="609600" y="381000"/>
            <a:ext cx="7334250" cy="1000005"/>
          </a:xfrm>
        </p:spPr>
        <p:txBody>
          <a:bodyPr>
            <a:noAutofit/>
          </a:bodyPr>
          <a:lstStyle/>
          <a:p>
            <a:pPr eaLnBrk="1" hangingPunct="1"/>
            <a:r>
              <a:rPr lang="en-US" sz="3200" b="1" dirty="0">
                <a:solidFill>
                  <a:srgbClr val="006600"/>
                </a:solidFill>
                <a:latin typeface="Candara" panose="020E0502030303020204" pitchFamily="34" charset="0"/>
              </a:rPr>
              <a:t>Exercise on </a:t>
            </a:r>
            <a:r>
              <a:rPr lang="en-US" sz="3200" b="1" dirty="0" err="1">
                <a:solidFill>
                  <a:srgbClr val="006600"/>
                </a:solidFill>
                <a:latin typeface="Candara" panose="020E0502030303020204" pitchFamily="34" charset="0"/>
              </a:rPr>
              <a:t>Agroecological</a:t>
            </a:r>
            <a:r>
              <a:rPr lang="en-US" sz="3200" b="1" dirty="0">
                <a:solidFill>
                  <a:srgbClr val="006600"/>
                </a:solidFill>
                <a:latin typeface="Candara" panose="020E0502030303020204" pitchFamily="34" charset="0"/>
              </a:rPr>
              <a:t> Principles at a Workshop in Arequipa, Peru, in 2017</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0600" y="4057587"/>
            <a:ext cx="3403684" cy="2552763"/>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5127625" y="4092575"/>
            <a:ext cx="2870199" cy="2152650"/>
          </a:xfrm>
          <a:prstGeom prst="rect">
            <a:avLst/>
          </a:prstGeom>
        </p:spPr>
      </p:pic>
    </p:spTree>
    <p:extLst>
      <p:ext uri="{BB962C8B-B14F-4D97-AF65-F5344CB8AC3E}">
        <p14:creationId xmlns:p14="http://schemas.microsoft.com/office/powerpoint/2010/main" val="33670699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8658" y="1298451"/>
            <a:ext cx="3249800" cy="2297710"/>
          </a:xfrm>
          <a:prstGeom prst="rect">
            <a:avLst/>
          </a:prstGeom>
          <a:ln>
            <a:solidFill>
              <a:schemeClr val="accent4">
                <a:lumMod val="75000"/>
              </a:schemeClr>
            </a:solidFill>
          </a:ln>
        </p:spPr>
      </p:pic>
      <p:sp>
        <p:nvSpPr>
          <p:cNvPr id="7" name="TextBox 6"/>
          <p:cNvSpPr txBox="1"/>
          <p:nvPr/>
        </p:nvSpPr>
        <p:spPr>
          <a:xfrm>
            <a:off x="678519" y="3624848"/>
            <a:ext cx="3482127" cy="523220"/>
          </a:xfrm>
          <a:prstGeom prst="rect">
            <a:avLst/>
          </a:prstGeom>
          <a:noFill/>
        </p:spPr>
        <p:txBody>
          <a:bodyPr wrap="square" rtlCol="0">
            <a:spAutoFit/>
          </a:bodyPr>
          <a:lstStyle/>
          <a:p>
            <a:pPr fontAlgn="base">
              <a:spcBef>
                <a:spcPct val="0"/>
              </a:spcBef>
              <a:spcAft>
                <a:spcPct val="0"/>
              </a:spcAft>
              <a:defRPr/>
            </a:pPr>
            <a:r>
              <a:rPr lang="en-US" sz="1400" dirty="0">
                <a:solidFill>
                  <a:srgbClr val="000000"/>
                </a:solidFill>
                <a:latin typeface="Candara" panose="020E0502030303020204" pitchFamily="34" charset="0"/>
                <a:cs typeface="Calibri" panose="020F0502020204030204" pitchFamily="34" charset="0"/>
              </a:rPr>
              <a:t>Source: </a:t>
            </a:r>
            <a:r>
              <a:rPr lang="en-US" sz="1400" dirty="0" err="1">
                <a:solidFill>
                  <a:srgbClr val="000000"/>
                </a:solidFill>
                <a:latin typeface="Candara" panose="020E0502030303020204" pitchFamily="34" charset="0"/>
                <a:cs typeface="Calibri" panose="020F0502020204030204" pitchFamily="34" charset="0"/>
              </a:rPr>
              <a:t>Biovision</a:t>
            </a:r>
            <a:r>
              <a:rPr lang="en-US" sz="1400" dirty="0">
                <a:solidFill>
                  <a:srgbClr val="000000"/>
                </a:solidFill>
                <a:latin typeface="Candara" panose="020E0502030303020204" pitchFamily="34" charset="0"/>
                <a:cs typeface="Calibri" panose="020F0502020204030204" pitchFamily="34" charset="0"/>
              </a:rPr>
              <a:t> Agroecology Info Pool: </a:t>
            </a:r>
            <a:r>
              <a:rPr lang="en-US" sz="1400" dirty="0">
                <a:solidFill>
                  <a:srgbClr val="000000"/>
                </a:solidFill>
                <a:latin typeface="Candara" panose="020E0502030303020204" pitchFamily="34" charset="0"/>
                <a:cs typeface="Calibri" panose="020F0502020204030204" pitchFamily="34" charset="0"/>
                <a:hlinkClick r:id="rId3"/>
              </a:rPr>
              <a:t>https://www.agroecology-pool.org/</a:t>
            </a:r>
            <a:r>
              <a:rPr lang="en-US" sz="1400" dirty="0">
                <a:solidFill>
                  <a:srgbClr val="000000"/>
                </a:solidFill>
                <a:latin typeface="Candara" panose="020E0502030303020204" pitchFamily="34" charset="0"/>
                <a:cs typeface="Calibri" panose="020F0502020204030204" pitchFamily="34" charset="0"/>
              </a:rPr>
              <a:t> </a:t>
            </a:r>
          </a:p>
        </p:txBody>
      </p:sp>
      <p:sp>
        <p:nvSpPr>
          <p:cNvPr id="10" name="TextBox 19"/>
          <p:cNvSpPr txBox="1">
            <a:spLocks noChangeArrowheads="1"/>
          </p:cNvSpPr>
          <p:nvPr/>
        </p:nvSpPr>
        <p:spPr bwMode="auto">
          <a:xfrm>
            <a:off x="850769" y="4447"/>
            <a:ext cx="73127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defTabSz="609608">
              <a:spcBef>
                <a:spcPct val="0"/>
              </a:spcBef>
              <a:buNone/>
              <a:defRPr/>
            </a:pPr>
            <a:r>
              <a:rPr lang="en-US" altLang="en-US" b="1" dirty="0">
                <a:solidFill>
                  <a:srgbClr val="006600"/>
                </a:solidFill>
                <a:latin typeface="Candara" panose="020E0502030303020204" pitchFamily="34" charset="0"/>
                <a:cs typeface="Arial" panose="020B0604020202020204" pitchFamily="34" charset="0"/>
              </a:rPr>
              <a:t>Tools for analyzing </a:t>
            </a:r>
            <a:r>
              <a:rPr lang="en-US" altLang="en-US" b="1" dirty="0" err="1">
                <a:solidFill>
                  <a:srgbClr val="006600"/>
                </a:solidFill>
                <a:latin typeface="Candara" panose="020E0502030303020204" pitchFamily="34" charset="0"/>
                <a:cs typeface="Arial" panose="020B0604020202020204" pitchFamily="34" charset="0"/>
              </a:rPr>
              <a:t>Agroecological</a:t>
            </a:r>
            <a:r>
              <a:rPr lang="en-US" altLang="en-US" b="1" dirty="0">
                <a:solidFill>
                  <a:srgbClr val="006600"/>
                </a:solidFill>
                <a:latin typeface="Candara" panose="020E0502030303020204" pitchFamily="34" charset="0"/>
                <a:cs typeface="Arial" panose="020B0604020202020204" pitchFamily="34" charset="0"/>
              </a:rPr>
              <a:t> Performance and Transition</a:t>
            </a:r>
          </a:p>
        </p:txBody>
      </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84727" y="1290350"/>
            <a:ext cx="3229024" cy="2185791"/>
          </a:xfrm>
          <a:prstGeom prst="rect">
            <a:avLst/>
          </a:prstGeom>
        </p:spPr>
      </p:pic>
      <p:pic>
        <p:nvPicPr>
          <p:cNvPr id="3" name="Picture 2"/>
          <p:cNvPicPr>
            <a:picLocks noChangeAspect="1"/>
          </p:cNvPicPr>
          <p:nvPr/>
        </p:nvPicPr>
        <p:blipFill>
          <a:blip r:embed="rId5"/>
          <a:stretch>
            <a:fillRect/>
          </a:stretch>
        </p:blipFill>
        <p:spPr>
          <a:xfrm>
            <a:off x="1371600" y="4356753"/>
            <a:ext cx="1630575" cy="2073043"/>
          </a:xfrm>
          <a:prstGeom prst="rect">
            <a:avLst/>
          </a:prstGeom>
        </p:spPr>
      </p:pic>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35886" y="4148068"/>
            <a:ext cx="2777913" cy="2268754"/>
          </a:xfrm>
          <a:prstGeom prst="rect">
            <a:avLst/>
          </a:prstGeom>
        </p:spPr>
      </p:pic>
      <p:sp>
        <p:nvSpPr>
          <p:cNvPr id="14" name="TextBox 13"/>
          <p:cNvSpPr txBox="1"/>
          <p:nvPr/>
        </p:nvSpPr>
        <p:spPr>
          <a:xfrm>
            <a:off x="5226921" y="6429796"/>
            <a:ext cx="3297418" cy="307777"/>
          </a:xfrm>
          <a:prstGeom prst="rect">
            <a:avLst/>
          </a:prstGeom>
          <a:noFill/>
        </p:spPr>
        <p:txBody>
          <a:bodyPr wrap="square" rtlCol="0">
            <a:spAutoFit/>
          </a:bodyPr>
          <a:lstStyle/>
          <a:p>
            <a:pPr eaLnBrk="0" fontAlgn="base" hangingPunct="0">
              <a:spcBef>
                <a:spcPct val="0"/>
              </a:spcBef>
              <a:spcAft>
                <a:spcPct val="0"/>
              </a:spcAft>
            </a:pPr>
            <a:r>
              <a:rPr lang="en-US" sz="1400" dirty="0">
                <a:solidFill>
                  <a:srgbClr val="000000"/>
                </a:solidFill>
                <a:latin typeface="Candara" panose="020E0502030303020204" pitchFamily="34" charset="0"/>
              </a:rPr>
              <a:t>Source: FAO (2019) </a:t>
            </a:r>
            <a:r>
              <a:rPr lang="en-US" sz="1400" dirty="0">
                <a:solidFill>
                  <a:srgbClr val="000000"/>
                </a:solidFill>
                <a:latin typeface="Candara" panose="020E0502030303020204" pitchFamily="34" charset="0"/>
                <a:hlinkClick r:id="rId7"/>
              </a:rPr>
              <a:t>TAPE</a:t>
            </a:r>
            <a:r>
              <a:rPr lang="en-US" sz="1400" dirty="0">
                <a:solidFill>
                  <a:srgbClr val="000000"/>
                </a:solidFill>
                <a:latin typeface="Candara" panose="020E0502030303020204" pitchFamily="34" charset="0"/>
              </a:rPr>
              <a:t> [free access]</a:t>
            </a:r>
          </a:p>
        </p:txBody>
      </p:sp>
      <p:sp>
        <p:nvSpPr>
          <p:cNvPr id="15" name="TextBox 14"/>
          <p:cNvSpPr txBox="1"/>
          <p:nvPr/>
        </p:nvSpPr>
        <p:spPr>
          <a:xfrm>
            <a:off x="4866181" y="3530937"/>
            <a:ext cx="3666115" cy="307777"/>
          </a:xfrm>
          <a:prstGeom prst="rect">
            <a:avLst/>
          </a:prstGeom>
          <a:noFill/>
        </p:spPr>
        <p:txBody>
          <a:bodyPr wrap="square" rtlCol="0">
            <a:spAutoFit/>
          </a:bodyPr>
          <a:lstStyle/>
          <a:p>
            <a:pPr eaLnBrk="0" fontAlgn="base" hangingPunct="0">
              <a:spcBef>
                <a:spcPct val="0"/>
              </a:spcBef>
              <a:spcAft>
                <a:spcPct val="0"/>
              </a:spcAft>
            </a:pPr>
            <a:r>
              <a:rPr lang="en-US" sz="1400" dirty="0">
                <a:solidFill>
                  <a:srgbClr val="000000"/>
                </a:solidFill>
                <a:latin typeface="Candara" panose="020E0502030303020204" pitchFamily="34" charset="0"/>
              </a:rPr>
              <a:t>Petersen et al (2019) LUME </a:t>
            </a:r>
            <a:r>
              <a:rPr lang="en-US" sz="1400" dirty="0" err="1">
                <a:solidFill>
                  <a:srgbClr val="000000"/>
                </a:solidFill>
                <a:latin typeface="Candara" panose="020E0502030303020204" pitchFamily="34" charset="0"/>
                <a:hlinkClick r:id="rId8"/>
              </a:rPr>
              <a:t>Espa</a:t>
            </a:r>
            <a:r>
              <a:rPr lang="es-SV" sz="1400" dirty="0" err="1">
                <a:solidFill>
                  <a:srgbClr val="000000"/>
                </a:solidFill>
                <a:latin typeface="Candara" panose="020E0502030303020204" pitchFamily="34" charset="0"/>
                <a:hlinkClick r:id="rId8"/>
              </a:rPr>
              <a:t>ñol</a:t>
            </a:r>
            <a:r>
              <a:rPr lang="es-SV" sz="1400" dirty="0">
                <a:solidFill>
                  <a:srgbClr val="000000"/>
                </a:solidFill>
                <a:latin typeface="Candara" panose="020E0502030303020204" pitchFamily="34" charset="0"/>
              </a:rPr>
              <a:t>; </a:t>
            </a:r>
            <a:r>
              <a:rPr lang="es-SV" sz="1400" dirty="0">
                <a:solidFill>
                  <a:srgbClr val="000000"/>
                </a:solidFill>
                <a:latin typeface="Candara" panose="020E0502030303020204" pitchFamily="34" charset="0"/>
                <a:hlinkClick r:id="rId9"/>
              </a:rPr>
              <a:t>Inglés</a:t>
            </a:r>
            <a:endParaRPr lang="en-US" sz="1400" dirty="0">
              <a:solidFill>
                <a:srgbClr val="000000"/>
              </a:solidFill>
              <a:latin typeface="Candara" panose="020E0502030303020204" pitchFamily="34" charset="0"/>
            </a:endParaRPr>
          </a:p>
        </p:txBody>
      </p:sp>
      <p:sp>
        <p:nvSpPr>
          <p:cNvPr id="16" name="TextBox 15"/>
          <p:cNvSpPr txBox="1"/>
          <p:nvPr/>
        </p:nvSpPr>
        <p:spPr>
          <a:xfrm>
            <a:off x="858837" y="6474465"/>
            <a:ext cx="3194905" cy="307777"/>
          </a:xfrm>
          <a:prstGeom prst="rect">
            <a:avLst/>
          </a:prstGeom>
          <a:noFill/>
        </p:spPr>
        <p:txBody>
          <a:bodyPr wrap="square" rtlCol="0">
            <a:spAutoFit/>
          </a:bodyPr>
          <a:lstStyle/>
          <a:p>
            <a:pPr eaLnBrk="0" fontAlgn="base" hangingPunct="0">
              <a:spcBef>
                <a:spcPct val="0"/>
              </a:spcBef>
              <a:spcAft>
                <a:spcPct val="0"/>
              </a:spcAft>
            </a:pPr>
            <a:r>
              <a:rPr lang="en-US" sz="1400" dirty="0">
                <a:solidFill>
                  <a:srgbClr val="000000"/>
                </a:solidFill>
                <a:latin typeface="Candara" panose="020E0502030303020204" pitchFamily="34" charset="0"/>
              </a:rPr>
              <a:t>Source: FAO (2019) </a:t>
            </a:r>
            <a:r>
              <a:rPr lang="en-US" sz="1400" dirty="0">
                <a:solidFill>
                  <a:srgbClr val="000000"/>
                </a:solidFill>
                <a:latin typeface="Candara" panose="020E0502030303020204" pitchFamily="34" charset="0"/>
                <a:hlinkClick r:id="rId7"/>
              </a:rPr>
              <a:t>TAPE</a:t>
            </a:r>
            <a:r>
              <a:rPr lang="en-US" sz="1400" dirty="0">
                <a:solidFill>
                  <a:srgbClr val="000000"/>
                </a:solidFill>
                <a:latin typeface="Candara" panose="020E0502030303020204" pitchFamily="34" charset="0"/>
              </a:rPr>
              <a:t> [free access]</a:t>
            </a:r>
          </a:p>
        </p:txBody>
      </p:sp>
    </p:spTree>
    <p:extLst>
      <p:ext uri="{BB962C8B-B14F-4D97-AF65-F5344CB8AC3E}">
        <p14:creationId xmlns:p14="http://schemas.microsoft.com/office/powerpoint/2010/main" val="13799795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0" y="1856023"/>
            <a:ext cx="3752850" cy="2705941"/>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6800" y="4629150"/>
            <a:ext cx="2661348" cy="2000250"/>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00200" y="4595133"/>
            <a:ext cx="2706609" cy="2034267"/>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10200" y="1998886"/>
            <a:ext cx="2799030" cy="2286000"/>
          </a:xfrm>
          <a:prstGeom prst="rect">
            <a:avLst/>
          </a:prstGeom>
        </p:spPr>
      </p:pic>
      <p:sp>
        <p:nvSpPr>
          <p:cNvPr id="8" name="TextBox 7"/>
          <p:cNvSpPr txBox="1"/>
          <p:nvPr/>
        </p:nvSpPr>
        <p:spPr>
          <a:xfrm>
            <a:off x="381000" y="217904"/>
            <a:ext cx="8307728" cy="1323439"/>
          </a:xfrm>
          <a:prstGeom prst="rect">
            <a:avLst/>
          </a:prstGeom>
          <a:noFill/>
          <a:ln w="19050">
            <a:solidFill>
              <a:schemeClr val="tx2">
                <a:lumMod val="60000"/>
                <a:lumOff val="40000"/>
              </a:schemeClr>
            </a:solidFill>
          </a:ln>
        </p:spPr>
        <p:txBody>
          <a:bodyPr wrap="square" rtlCol="0">
            <a:spAutoFit/>
          </a:bodyPr>
          <a:lstStyle/>
          <a:p>
            <a:pPr algn="ctr"/>
            <a:r>
              <a:rPr lang="en-US" sz="2000" dirty="0">
                <a:solidFill>
                  <a:schemeClr val="tx2">
                    <a:lumMod val="75000"/>
                  </a:schemeClr>
                </a:solidFill>
                <a:latin typeface="Candara" panose="020E0502030303020204" pitchFamily="34" charset="0"/>
              </a:rPr>
              <a:t>Regional Workshop on the Application of the Tool for Agroecology Performance Evaluation (TAPE). Food and Agriculture Organization of the United Nations (FAO). </a:t>
            </a:r>
            <a:endParaRPr lang="en-US" sz="2000" dirty="0" smtClean="0">
              <a:solidFill>
                <a:schemeClr val="tx2">
                  <a:lumMod val="75000"/>
                </a:schemeClr>
              </a:solidFill>
              <a:latin typeface="Candara" panose="020E0502030303020204" pitchFamily="34" charset="0"/>
            </a:endParaRPr>
          </a:p>
          <a:p>
            <a:pPr algn="ctr"/>
            <a:r>
              <a:rPr lang="en-US" sz="2000" dirty="0" smtClean="0">
                <a:solidFill>
                  <a:schemeClr val="tx2">
                    <a:lumMod val="75000"/>
                  </a:schemeClr>
                </a:solidFill>
                <a:latin typeface="Candara" panose="020E0502030303020204" pitchFamily="34" charset="0"/>
              </a:rPr>
              <a:t>6-8 </a:t>
            </a:r>
            <a:r>
              <a:rPr lang="en-US" sz="2000" dirty="0">
                <a:solidFill>
                  <a:schemeClr val="tx2">
                    <a:lumMod val="75000"/>
                  </a:schemeClr>
                </a:solidFill>
                <a:latin typeface="Candara" panose="020E0502030303020204" pitchFamily="34" charset="0"/>
              </a:rPr>
              <a:t>November. Mexico City, </a:t>
            </a:r>
            <a:r>
              <a:rPr lang="en-US" sz="2000" dirty="0" smtClean="0">
                <a:solidFill>
                  <a:schemeClr val="tx2">
                    <a:lumMod val="75000"/>
                  </a:schemeClr>
                </a:solidFill>
                <a:latin typeface="Candara" panose="020E0502030303020204" pitchFamily="34" charset="0"/>
              </a:rPr>
              <a:t>Mexico. FAO </a:t>
            </a:r>
            <a:r>
              <a:rPr lang="en-US" sz="2000" dirty="0">
                <a:solidFill>
                  <a:schemeClr val="tx2">
                    <a:lumMod val="75000"/>
                  </a:schemeClr>
                </a:solidFill>
                <a:latin typeface="Candara" panose="020E0502030303020204" pitchFamily="34" charset="0"/>
              </a:rPr>
              <a:t>and McKnight Foundation</a:t>
            </a:r>
          </a:p>
        </p:txBody>
      </p:sp>
    </p:spTree>
    <p:extLst>
      <p:ext uri="{BB962C8B-B14F-4D97-AF65-F5344CB8AC3E}">
        <p14:creationId xmlns:p14="http://schemas.microsoft.com/office/powerpoint/2010/main" val="30588535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01595" y="457200"/>
            <a:ext cx="5003390" cy="4770930"/>
          </a:xfrm>
          <a:prstGeom prst="rect">
            <a:avLst/>
          </a:prstGeom>
          <a:ln w="38100">
            <a:solidFill>
              <a:srgbClr val="92D050"/>
            </a:solidFill>
          </a:ln>
        </p:spPr>
      </p:pic>
      <p:sp>
        <p:nvSpPr>
          <p:cNvPr id="5" name="TextBox 4"/>
          <p:cNvSpPr txBox="1"/>
          <p:nvPr/>
        </p:nvSpPr>
        <p:spPr>
          <a:xfrm>
            <a:off x="1828800" y="5791200"/>
            <a:ext cx="6148980" cy="707886"/>
          </a:xfrm>
          <a:prstGeom prst="rect">
            <a:avLst/>
          </a:prstGeom>
          <a:noFill/>
        </p:spPr>
        <p:txBody>
          <a:bodyPr wrap="square" rtlCol="0">
            <a:spAutoFit/>
          </a:bodyPr>
          <a:lstStyle/>
          <a:p>
            <a:pPr eaLnBrk="0" fontAlgn="base" hangingPunct="0">
              <a:spcBef>
                <a:spcPct val="0"/>
              </a:spcBef>
              <a:spcAft>
                <a:spcPct val="0"/>
              </a:spcAft>
              <a:defRPr/>
            </a:pPr>
            <a:r>
              <a:rPr lang="en-US" sz="2000" dirty="0">
                <a:solidFill>
                  <a:srgbClr val="006600"/>
                </a:solidFill>
                <a:effectLst>
                  <a:outerShdw blurRad="38100" dist="38100" dir="2700000" algn="tl">
                    <a:srgbClr val="000000">
                      <a:alpha val="43137"/>
                    </a:srgbClr>
                  </a:outerShdw>
                </a:effectLst>
                <a:latin typeface="Candara" panose="020E0502030303020204" pitchFamily="34" charset="0"/>
              </a:rPr>
              <a:t>Example of a transition analysis over time (before and after a project). Source: FAO (2019)</a:t>
            </a:r>
          </a:p>
        </p:txBody>
      </p:sp>
    </p:spTree>
    <p:extLst>
      <p:ext uri="{BB962C8B-B14F-4D97-AF65-F5344CB8AC3E}">
        <p14:creationId xmlns:p14="http://schemas.microsoft.com/office/powerpoint/2010/main" val="13948389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51553" y="2448425"/>
            <a:ext cx="3171561" cy="461665"/>
          </a:xfrm>
          <a:prstGeom prst="rect">
            <a:avLst/>
          </a:prstGeom>
          <a:noFill/>
        </p:spPr>
        <p:txBody>
          <a:bodyPr wrap="square" rtlCol="0">
            <a:spAutoFit/>
          </a:bodyPr>
          <a:lstStyle/>
          <a:p>
            <a:pPr eaLnBrk="0" fontAlgn="base" hangingPunct="0">
              <a:spcBef>
                <a:spcPct val="0"/>
              </a:spcBef>
              <a:spcAft>
                <a:spcPct val="0"/>
              </a:spcAft>
              <a:defRPr/>
            </a:pPr>
            <a:r>
              <a:rPr lang="en-US" b="1" dirty="0">
                <a:solidFill>
                  <a:srgbClr val="006600"/>
                </a:solidFill>
                <a:latin typeface="Franklin Gothic Medium Cond" panose="020B0606030402020204" pitchFamily="34" charset="0"/>
              </a:rPr>
              <a:t>Nancy and John Hayden</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400" y="3365480"/>
            <a:ext cx="3551173" cy="2367448"/>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7334" y="3347551"/>
            <a:ext cx="3578066" cy="2385377"/>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4707" y="328202"/>
            <a:ext cx="1805516" cy="2581888"/>
          </a:xfrm>
          <a:prstGeom prst="rect">
            <a:avLst/>
          </a:prstGeom>
        </p:spPr>
      </p:pic>
      <p:sp>
        <p:nvSpPr>
          <p:cNvPr id="6" name="Rectangle 5"/>
          <p:cNvSpPr>
            <a:spLocks noChangeArrowheads="1"/>
          </p:cNvSpPr>
          <p:nvPr/>
        </p:nvSpPr>
        <p:spPr bwMode="auto">
          <a:xfrm>
            <a:off x="2209800" y="386490"/>
            <a:ext cx="5774001" cy="903419"/>
          </a:xfrm>
          <a:prstGeom prst="rect">
            <a:avLst/>
          </a:prstGeom>
          <a:noFill/>
          <a:ln w="9525">
            <a:noFill/>
            <a:miter lim="800000"/>
            <a:headEnd/>
            <a:tailEnd/>
          </a:ln>
          <a:effectLst/>
        </p:spPr>
        <p:txBody>
          <a:bodyPr anchor="ctr"/>
          <a:lstStyle/>
          <a:p>
            <a:pPr algn="ctr" defTabSz="609608">
              <a:defRPr/>
            </a:pPr>
            <a:r>
              <a:rPr lang="en-US" sz="3200" b="1" dirty="0">
                <a:solidFill>
                  <a:srgbClr val="006600"/>
                </a:solidFill>
                <a:effectLst>
                  <a:outerShdw blurRad="38100" dist="38100" dir="2700000" algn="tl">
                    <a:srgbClr val="C0C0C0"/>
                  </a:outerShdw>
                </a:effectLst>
                <a:latin typeface="Candara" panose="020E0502030303020204" pitchFamily="34" charset="0"/>
              </a:rPr>
              <a:t>Example of </a:t>
            </a:r>
            <a:r>
              <a:rPr lang="en-US" sz="3200" b="1" dirty="0" err="1">
                <a:solidFill>
                  <a:srgbClr val="006600"/>
                </a:solidFill>
                <a:effectLst>
                  <a:outerShdw blurRad="38100" dist="38100" dir="2700000" algn="tl">
                    <a:srgbClr val="C0C0C0"/>
                  </a:outerShdw>
                </a:effectLst>
                <a:latin typeface="Candara" panose="020E0502030303020204" pitchFamily="34" charset="0"/>
              </a:rPr>
              <a:t>agroecological</a:t>
            </a:r>
            <a:r>
              <a:rPr lang="en-US" sz="3200" b="1" dirty="0">
                <a:solidFill>
                  <a:srgbClr val="006600"/>
                </a:solidFill>
                <a:effectLst>
                  <a:outerShdw blurRad="38100" dist="38100" dir="2700000" algn="tl">
                    <a:srgbClr val="C0C0C0"/>
                  </a:outerShdw>
                </a:effectLst>
                <a:latin typeface="Candara" panose="020E0502030303020204" pitchFamily="34" charset="0"/>
              </a:rPr>
              <a:t> transformation</a:t>
            </a:r>
          </a:p>
        </p:txBody>
      </p:sp>
    </p:spTree>
    <p:extLst>
      <p:ext uri="{BB962C8B-B14F-4D97-AF65-F5344CB8AC3E}">
        <p14:creationId xmlns:p14="http://schemas.microsoft.com/office/powerpoint/2010/main" val="8924008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447" y="6587980"/>
            <a:ext cx="8358553" cy="261610"/>
          </a:xfrm>
          <a:prstGeom prst="rect">
            <a:avLst/>
          </a:prstGeom>
          <a:noFill/>
        </p:spPr>
        <p:txBody>
          <a:bodyPr wrap="square" rtlCol="0">
            <a:spAutoFit/>
          </a:bodyPr>
          <a:lstStyle/>
          <a:p>
            <a:pPr fontAlgn="base">
              <a:spcBef>
                <a:spcPct val="0"/>
              </a:spcBef>
              <a:spcAft>
                <a:spcPct val="0"/>
              </a:spcAft>
              <a:defRPr/>
            </a:pPr>
            <a:r>
              <a:rPr lang="es-SV" sz="1100" b="1" dirty="0" err="1">
                <a:solidFill>
                  <a:srgbClr val="000000"/>
                </a:solidFill>
                <a:latin typeface="Candara" panose="020E0502030303020204" pitchFamily="34" charset="0"/>
              </a:rPr>
              <a:t>Source</a:t>
            </a:r>
            <a:r>
              <a:rPr lang="es-SV" sz="1100" b="1" dirty="0">
                <a:solidFill>
                  <a:srgbClr val="000000"/>
                </a:solidFill>
                <a:latin typeface="Candara" panose="020E0502030303020204" pitchFamily="34" charset="0"/>
              </a:rPr>
              <a:t>: </a:t>
            </a:r>
            <a:r>
              <a:rPr lang="en-US" sz="1100" dirty="0">
                <a:solidFill>
                  <a:srgbClr val="000000"/>
                </a:solidFill>
                <a:latin typeface="Candara" panose="020E0502030303020204" pitchFamily="34" charset="0"/>
              </a:rPr>
              <a:t>Students of the “</a:t>
            </a:r>
            <a:r>
              <a:rPr lang="en-US" sz="1100" dirty="0" err="1">
                <a:solidFill>
                  <a:srgbClr val="000000"/>
                </a:solidFill>
                <a:latin typeface="Candara" panose="020E0502030303020204" pitchFamily="34" charset="0"/>
              </a:rPr>
              <a:t>Adavanced</a:t>
            </a:r>
            <a:r>
              <a:rPr lang="en-US" sz="1100" dirty="0">
                <a:solidFill>
                  <a:srgbClr val="000000"/>
                </a:solidFill>
                <a:latin typeface="Candara" panose="020E0502030303020204" pitchFamily="34" charset="0"/>
              </a:rPr>
              <a:t> Agroecology”</a:t>
            </a:r>
            <a:r>
              <a:rPr lang="es-SV" sz="1100" dirty="0">
                <a:solidFill>
                  <a:srgbClr val="000000"/>
                </a:solidFill>
                <a:latin typeface="Candara" panose="020E0502030303020204" pitchFamily="34" charset="0"/>
              </a:rPr>
              <a:t> </a:t>
            </a:r>
            <a:r>
              <a:rPr lang="en-US" sz="1100" dirty="0">
                <a:solidFill>
                  <a:srgbClr val="000000"/>
                </a:solidFill>
                <a:latin typeface="Candara" panose="020E0502030303020204" pitchFamily="34" charset="0"/>
              </a:rPr>
              <a:t>course </a:t>
            </a:r>
            <a:r>
              <a:rPr lang="es-SV" sz="1100" dirty="0">
                <a:solidFill>
                  <a:srgbClr val="000000"/>
                </a:solidFill>
                <a:latin typeface="Candara" panose="020E0502030303020204" pitchFamily="34" charset="0"/>
              </a:rPr>
              <a:t>(</a:t>
            </a:r>
            <a:r>
              <a:rPr lang="es-SV" sz="1100" dirty="0" err="1">
                <a:solidFill>
                  <a:srgbClr val="000000"/>
                </a:solidFill>
                <a:latin typeface="Candara" panose="020E0502030303020204" pitchFamily="34" charset="0"/>
              </a:rPr>
              <a:t>University</a:t>
            </a:r>
            <a:r>
              <a:rPr lang="es-SV" sz="1100" dirty="0">
                <a:solidFill>
                  <a:srgbClr val="000000"/>
                </a:solidFill>
                <a:latin typeface="Candara" panose="020E0502030303020204" pitchFamily="34" charset="0"/>
              </a:rPr>
              <a:t> of Vermont), </a:t>
            </a:r>
            <a:r>
              <a:rPr lang="es-SV" sz="1100" dirty="0" err="1">
                <a:solidFill>
                  <a:srgbClr val="000000"/>
                </a:solidFill>
                <a:latin typeface="Candara" panose="020E0502030303020204" pitchFamily="34" charset="0"/>
              </a:rPr>
              <a:t>years</a:t>
            </a:r>
            <a:r>
              <a:rPr lang="es-SV" sz="1100" dirty="0">
                <a:solidFill>
                  <a:srgbClr val="000000"/>
                </a:solidFill>
                <a:latin typeface="Candara" panose="020E0502030303020204" pitchFamily="34" charset="0"/>
              </a:rPr>
              <a:t> 2009, 2018 y 2019; Interview </a:t>
            </a:r>
            <a:r>
              <a:rPr lang="es-SV" sz="1100" dirty="0" err="1">
                <a:solidFill>
                  <a:srgbClr val="000000"/>
                </a:solidFill>
                <a:latin typeface="Candara" panose="020E0502030303020204" pitchFamily="34" charset="0"/>
              </a:rPr>
              <a:t>with</a:t>
            </a:r>
            <a:r>
              <a:rPr lang="es-SV" sz="1100" dirty="0">
                <a:solidFill>
                  <a:srgbClr val="000000"/>
                </a:solidFill>
                <a:latin typeface="Candara" panose="020E0502030303020204" pitchFamily="34" charset="0"/>
              </a:rPr>
              <a:t> E. Méndez</a:t>
            </a:r>
            <a:endParaRPr lang="en-US" sz="1100" b="1" dirty="0">
              <a:solidFill>
                <a:srgbClr val="0000FF"/>
              </a:solidFill>
              <a:latin typeface="Candara" panose="020E0502030303020204" pitchFamily="34" charset="0"/>
            </a:endParaRPr>
          </a:p>
        </p:txBody>
      </p:sp>
      <p:sp>
        <p:nvSpPr>
          <p:cNvPr id="6" name="Rectangle 5"/>
          <p:cNvSpPr>
            <a:spLocks noChangeArrowheads="1"/>
          </p:cNvSpPr>
          <p:nvPr/>
        </p:nvSpPr>
        <p:spPr bwMode="auto">
          <a:xfrm>
            <a:off x="609600" y="192971"/>
            <a:ext cx="7943850" cy="529921"/>
          </a:xfrm>
          <a:prstGeom prst="rect">
            <a:avLst/>
          </a:prstGeom>
          <a:noFill/>
          <a:ln w="9525">
            <a:noFill/>
            <a:miter lim="800000"/>
            <a:headEnd/>
            <a:tailEnd/>
          </a:ln>
          <a:effectLst/>
        </p:spPr>
        <p:txBody>
          <a:bodyPr anchor="ctr"/>
          <a:lstStyle/>
          <a:p>
            <a:pPr algn="ctr" defTabSz="609608">
              <a:defRPr/>
            </a:pPr>
            <a:r>
              <a:rPr lang="en-US" sz="3200" b="1" dirty="0">
                <a:solidFill>
                  <a:srgbClr val="006600"/>
                </a:solidFill>
                <a:effectLst>
                  <a:outerShdw blurRad="38100" dist="38100" dir="2700000" algn="tl">
                    <a:srgbClr val="C0C0C0"/>
                  </a:outerShdw>
                </a:effectLst>
                <a:latin typeface="Candara" panose="020E0502030303020204" pitchFamily="34" charset="0"/>
              </a:rPr>
              <a:t>Example of </a:t>
            </a:r>
            <a:r>
              <a:rPr lang="en-US" sz="3200" b="1" dirty="0" err="1">
                <a:solidFill>
                  <a:srgbClr val="006600"/>
                </a:solidFill>
                <a:effectLst>
                  <a:outerShdw blurRad="38100" dist="38100" dir="2700000" algn="tl">
                    <a:srgbClr val="C0C0C0"/>
                  </a:outerShdw>
                </a:effectLst>
                <a:latin typeface="Candara" panose="020E0502030303020204" pitchFamily="34" charset="0"/>
              </a:rPr>
              <a:t>agroecological</a:t>
            </a:r>
            <a:r>
              <a:rPr lang="en-US" sz="3200" b="1" dirty="0">
                <a:solidFill>
                  <a:srgbClr val="006600"/>
                </a:solidFill>
                <a:effectLst>
                  <a:outerShdw blurRad="38100" dist="38100" dir="2700000" algn="tl">
                    <a:srgbClr val="C0C0C0"/>
                  </a:outerShdw>
                </a:effectLst>
                <a:latin typeface="Candara" panose="020E0502030303020204" pitchFamily="34" charset="0"/>
              </a:rPr>
              <a:t> transformation</a:t>
            </a:r>
          </a:p>
        </p:txBody>
      </p:sp>
      <p:sp>
        <p:nvSpPr>
          <p:cNvPr id="8" name="TextBox 7"/>
          <p:cNvSpPr txBox="1"/>
          <p:nvPr/>
        </p:nvSpPr>
        <p:spPr>
          <a:xfrm>
            <a:off x="304800" y="4433684"/>
            <a:ext cx="2306193" cy="1754326"/>
          </a:xfrm>
          <a:prstGeom prst="rect">
            <a:avLst/>
          </a:prstGeom>
          <a:noFill/>
        </p:spPr>
        <p:txBody>
          <a:bodyPr wrap="square" rtlCol="0">
            <a:spAutoFit/>
          </a:bodyPr>
          <a:lstStyle/>
          <a:p>
            <a:pPr eaLnBrk="0" fontAlgn="base" hangingPunct="0">
              <a:spcBef>
                <a:spcPct val="0"/>
              </a:spcBef>
              <a:spcAft>
                <a:spcPct val="0"/>
              </a:spcAft>
              <a:defRPr/>
            </a:pPr>
            <a:r>
              <a:rPr lang="en-US" sz="1800" b="1" dirty="0">
                <a:solidFill>
                  <a:srgbClr val="000000"/>
                </a:solidFill>
                <a:latin typeface="Candara" panose="020E0502030303020204" pitchFamily="34" charset="0"/>
              </a:rPr>
              <a:t>2009 - Starting point:</a:t>
            </a:r>
          </a:p>
          <a:p>
            <a:pPr marL="214313" indent="-214313">
              <a:buFont typeface="Arial" panose="020B0604020202020204" pitchFamily="34" charset="0"/>
              <a:buChar char="•"/>
              <a:defRPr/>
            </a:pPr>
            <a:r>
              <a:rPr lang="en-US" sz="1800" b="1" dirty="0">
                <a:solidFill>
                  <a:srgbClr val="000000"/>
                </a:solidFill>
                <a:latin typeface="Candara" panose="020E0502030303020204" pitchFamily="34" charset="0"/>
              </a:rPr>
              <a:t>Pasture</a:t>
            </a:r>
          </a:p>
          <a:p>
            <a:pPr marL="214313" indent="-214313">
              <a:buFont typeface="Arial" panose="020B0604020202020204" pitchFamily="34" charset="0"/>
              <a:buChar char="•"/>
              <a:defRPr/>
            </a:pPr>
            <a:r>
              <a:rPr lang="en-US" sz="1800" b="1" dirty="0">
                <a:solidFill>
                  <a:srgbClr val="000000"/>
                </a:solidFill>
                <a:latin typeface="Candara" panose="020E0502030303020204" pitchFamily="34" charset="0"/>
              </a:rPr>
              <a:t>Annual crops</a:t>
            </a:r>
          </a:p>
          <a:p>
            <a:pPr marL="214313" indent="-214313">
              <a:buFont typeface="Arial" panose="020B0604020202020204" pitchFamily="34" charset="0"/>
              <a:buChar char="•"/>
              <a:defRPr/>
            </a:pPr>
            <a:r>
              <a:rPr lang="en-US" sz="1800" b="1" dirty="0">
                <a:solidFill>
                  <a:srgbClr val="000000"/>
                </a:solidFill>
                <a:latin typeface="Candara" panose="020E0502030303020204" pitchFamily="34" charset="0"/>
              </a:rPr>
              <a:t>Few perennial berries</a:t>
            </a:r>
          </a:p>
          <a:p>
            <a:pPr marL="214313" indent="-214313">
              <a:buFont typeface="Arial" panose="020B0604020202020204" pitchFamily="34" charset="0"/>
              <a:buChar char="•"/>
              <a:defRPr/>
            </a:pPr>
            <a:r>
              <a:rPr lang="en-US" sz="1800" b="1" dirty="0">
                <a:solidFill>
                  <a:srgbClr val="000000"/>
                </a:solidFill>
                <a:latin typeface="Candara" panose="020E0502030303020204" pitchFamily="34" charset="0"/>
              </a:rPr>
              <a:t>Direct Sales</a:t>
            </a:r>
            <a:endParaRPr lang="en-US" sz="1800" dirty="0">
              <a:solidFill>
                <a:srgbClr val="000000"/>
              </a:solidFill>
              <a:latin typeface="Candara" panose="020E0502030303020204" pitchFamily="34" charset="0"/>
            </a:endParaRPr>
          </a:p>
        </p:txBody>
      </p:sp>
      <p:sp>
        <p:nvSpPr>
          <p:cNvPr id="9" name="TextBox 8"/>
          <p:cNvSpPr txBox="1"/>
          <p:nvPr/>
        </p:nvSpPr>
        <p:spPr>
          <a:xfrm>
            <a:off x="6594259" y="4424465"/>
            <a:ext cx="2182245" cy="2031325"/>
          </a:xfrm>
          <a:prstGeom prst="rect">
            <a:avLst/>
          </a:prstGeom>
          <a:noFill/>
        </p:spPr>
        <p:txBody>
          <a:bodyPr wrap="square" rtlCol="0">
            <a:spAutoFit/>
          </a:bodyPr>
          <a:lstStyle/>
          <a:p>
            <a:pPr eaLnBrk="0" fontAlgn="base" hangingPunct="0">
              <a:spcBef>
                <a:spcPct val="0"/>
              </a:spcBef>
              <a:spcAft>
                <a:spcPct val="0"/>
              </a:spcAft>
              <a:defRPr/>
            </a:pPr>
            <a:r>
              <a:rPr lang="es-SV" sz="1800" b="1" dirty="0">
                <a:solidFill>
                  <a:srgbClr val="000000"/>
                </a:solidFill>
                <a:latin typeface="Candara" panose="020E0502030303020204" pitchFamily="34" charset="0"/>
              </a:rPr>
              <a:t>2019: </a:t>
            </a:r>
            <a:r>
              <a:rPr lang="es-SV" sz="1800" b="1" dirty="0" err="1">
                <a:solidFill>
                  <a:srgbClr val="000000"/>
                </a:solidFill>
                <a:latin typeface="Candara" panose="020E0502030303020204" pitchFamily="34" charset="0"/>
              </a:rPr>
              <a:t>Present</a:t>
            </a:r>
            <a:endParaRPr lang="es-SV" sz="1800" b="1" dirty="0">
              <a:solidFill>
                <a:srgbClr val="000000"/>
              </a:solidFill>
              <a:latin typeface="Candara" panose="020E0502030303020204" pitchFamily="34" charset="0"/>
            </a:endParaRPr>
          </a:p>
          <a:p>
            <a:pPr marL="132160" indent="-132160">
              <a:buFont typeface="Arial" panose="020B0604020202020204" pitchFamily="34" charset="0"/>
              <a:buChar char="•"/>
              <a:defRPr/>
            </a:pPr>
            <a:r>
              <a:rPr lang="en-US" sz="1800" b="1" dirty="0">
                <a:solidFill>
                  <a:srgbClr val="000000"/>
                </a:solidFill>
                <a:latin typeface="Candara" panose="020E0502030303020204" pitchFamily="34" charset="0"/>
              </a:rPr>
              <a:t>Many perennial berries</a:t>
            </a:r>
          </a:p>
          <a:p>
            <a:pPr marL="132160" indent="-132160">
              <a:buFont typeface="Arial" panose="020B0604020202020204" pitchFamily="34" charset="0"/>
              <a:buChar char="•"/>
              <a:defRPr/>
            </a:pPr>
            <a:r>
              <a:rPr lang="en-US" sz="1800" b="1" dirty="0">
                <a:solidFill>
                  <a:srgbClr val="000000"/>
                </a:solidFill>
                <a:latin typeface="Candara" panose="020E0502030303020204" pitchFamily="34" charset="0"/>
              </a:rPr>
              <a:t>Fruit trees</a:t>
            </a:r>
          </a:p>
          <a:p>
            <a:pPr marL="132160" indent="-132160">
              <a:buFont typeface="Arial" panose="020B0604020202020204" pitchFamily="34" charset="0"/>
              <a:buChar char="•"/>
              <a:defRPr/>
            </a:pPr>
            <a:r>
              <a:rPr lang="en-US" sz="1800" b="1" dirty="0">
                <a:solidFill>
                  <a:srgbClr val="000000"/>
                </a:solidFill>
                <a:latin typeface="Candara" panose="020E0502030303020204" pitchFamily="34" charset="0"/>
              </a:rPr>
              <a:t>Berry and tree nursery</a:t>
            </a:r>
          </a:p>
          <a:p>
            <a:pPr marL="132160" indent="-132160">
              <a:buFont typeface="Arial" panose="020B0604020202020204" pitchFamily="34" charset="0"/>
              <a:buChar char="•"/>
              <a:defRPr/>
            </a:pPr>
            <a:r>
              <a:rPr lang="en-US" sz="1800" b="1" dirty="0">
                <a:solidFill>
                  <a:srgbClr val="000000"/>
                </a:solidFill>
                <a:latin typeface="Candara" panose="020E0502030303020204" pitchFamily="34" charset="0"/>
              </a:rPr>
              <a:t>Pollinator habitats</a:t>
            </a:r>
          </a:p>
        </p:txBody>
      </p:sp>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94259" y="999552"/>
            <a:ext cx="2449633" cy="3222830"/>
          </a:xfrm>
          <a:prstGeom prst="rect">
            <a:avLst/>
          </a:prstGeom>
        </p:spPr>
      </p:pic>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458" y="1391014"/>
            <a:ext cx="3510900" cy="2685629"/>
          </a:xfrm>
          <a:prstGeom prst="rect">
            <a:avLst/>
          </a:prstGeom>
        </p:spPr>
      </p:pic>
      <p:sp>
        <p:nvSpPr>
          <p:cNvPr id="11" name="Striped Right Arrow 10"/>
          <p:cNvSpPr/>
          <p:nvPr/>
        </p:nvSpPr>
        <p:spPr bwMode="auto">
          <a:xfrm>
            <a:off x="4388560" y="2512338"/>
            <a:ext cx="1158608" cy="778443"/>
          </a:xfrm>
          <a:prstGeom prst="stripedRightArrow">
            <a:avLst>
              <a:gd name="adj1" fmla="val 53645"/>
              <a:gd name="adj2" fmla="val 50911"/>
            </a:avLst>
          </a:prstGeom>
          <a:solidFill>
            <a:srgbClr val="FFB7FF"/>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sz="1800"/>
          </a:p>
        </p:txBody>
      </p:sp>
      <p:sp>
        <p:nvSpPr>
          <p:cNvPr id="12" name="Vertical Scroll 11"/>
          <p:cNvSpPr/>
          <p:nvPr/>
        </p:nvSpPr>
        <p:spPr bwMode="auto">
          <a:xfrm>
            <a:off x="3545303" y="3786447"/>
            <a:ext cx="2779297" cy="2392344"/>
          </a:xfrm>
          <a:prstGeom prst="verticalScroll">
            <a:avLst>
              <a:gd name="adj" fmla="val 9091"/>
            </a:avLst>
          </a:prstGeom>
          <a:solidFill>
            <a:srgbClr val="FFEBFF"/>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defRPr/>
            </a:pPr>
            <a:r>
              <a:rPr lang="en-US" sz="1800" b="1" dirty="0">
                <a:latin typeface="Candara" panose="020E0502030303020204" pitchFamily="34" charset="0"/>
              </a:rPr>
              <a:t>Guiding </a:t>
            </a:r>
            <a:r>
              <a:rPr lang="en-US" sz="1800" b="1" dirty="0" smtClean="0">
                <a:latin typeface="Candara" panose="020E0502030303020204" pitchFamily="34" charset="0"/>
              </a:rPr>
              <a:t>AE </a:t>
            </a:r>
            <a:r>
              <a:rPr lang="en-US" sz="1800" b="1" dirty="0">
                <a:latin typeface="Candara" panose="020E0502030303020204" pitchFamily="34" charset="0"/>
              </a:rPr>
              <a:t>Principles :</a:t>
            </a:r>
          </a:p>
          <a:p>
            <a:pPr marL="214313" indent="-214313">
              <a:buFont typeface="Arial" panose="020B0604020202020204" pitchFamily="34" charset="0"/>
              <a:buChar char="•"/>
              <a:defRPr/>
            </a:pPr>
            <a:r>
              <a:rPr lang="en-US" sz="1800" dirty="0">
                <a:latin typeface="Candara" panose="020E0502030303020204" pitchFamily="34" charset="0"/>
              </a:rPr>
              <a:t>Diversity</a:t>
            </a:r>
          </a:p>
          <a:p>
            <a:pPr marL="214313" indent="-214313">
              <a:buFont typeface="Arial" panose="020B0604020202020204" pitchFamily="34" charset="0"/>
              <a:buChar char="•"/>
              <a:defRPr/>
            </a:pPr>
            <a:r>
              <a:rPr lang="en-US" sz="1800" dirty="0">
                <a:latin typeface="Candara" panose="020E0502030303020204" pitchFamily="34" charset="0"/>
              </a:rPr>
              <a:t>Synergies</a:t>
            </a:r>
          </a:p>
          <a:p>
            <a:pPr marL="214313" indent="-214313">
              <a:buFont typeface="Arial" panose="020B0604020202020204" pitchFamily="34" charset="0"/>
              <a:buChar char="•"/>
              <a:defRPr/>
            </a:pPr>
            <a:r>
              <a:rPr lang="en-US" sz="1800" dirty="0">
                <a:latin typeface="Candara" panose="020E0502030303020204" pitchFamily="34" charset="0"/>
              </a:rPr>
              <a:t>Efficiency</a:t>
            </a:r>
          </a:p>
          <a:p>
            <a:pPr marL="214313" indent="-214313">
              <a:buFont typeface="Arial" panose="020B0604020202020204" pitchFamily="34" charset="0"/>
              <a:buChar char="•"/>
              <a:defRPr/>
            </a:pPr>
            <a:r>
              <a:rPr lang="en-US" sz="1800" dirty="0">
                <a:latin typeface="Candara" panose="020E0502030303020204" pitchFamily="34" charset="0"/>
              </a:rPr>
              <a:t>Resilience</a:t>
            </a:r>
          </a:p>
          <a:p>
            <a:pPr marL="214313" indent="-214313">
              <a:buFont typeface="Arial" panose="020B0604020202020204" pitchFamily="34" charset="0"/>
              <a:buChar char="•"/>
              <a:defRPr/>
            </a:pPr>
            <a:r>
              <a:rPr lang="en-US" sz="1800" dirty="0">
                <a:latin typeface="Candara" panose="020E0502030303020204" pitchFamily="34" charset="0"/>
              </a:rPr>
              <a:t>Human and social values</a:t>
            </a:r>
          </a:p>
        </p:txBody>
      </p:sp>
    </p:spTree>
    <p:extLst>
      <p:ext uri="{BB962C8B-B14F-4D97-AF65-F5344CB8AC3E}">
        <p14:creationId xmlns:p14="http://schemas.microsoft.com/office/powerpoint/2010/main" val="272916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109"/>
          <p:cNvSpPr txBox="1">
            <a:spLocks noGrp="1"/>
          </p:cNvSpPr>
          <p:nvPr>
            <p:ph type="title"/>
          </p:nvPr>
        </p:nvSpPr>
        <p:spPr>
          <a:xfrm>
            <a:off x="187564" y="1247108"/>
            <a:ext cx="4501672" cy="3385763"/>
          </a:xfrm>
          <a:prstGeom prst="rect">
            <a:avLst/>
          </a:prstGeom>
          <a:noFill/>
          <a:ln>
            <a:noFill/>
          </a:ln>
        </p:spPr>
        <p:txBody>
          <a:bodyPr spcFirstLastPara="1" wrap="square" lIns="34275" tIns="34275" rIns="34275" bIns="34275" anchor="b" anchorCtr="0">
            <a:noAutofit/>
          </a:bodyPr>
          <a:lstStyle/>
          <a:p>
            <a:pPr>
              <a:buClr>
                <a:srgbClr val="FFE699"/>
              </a:buClr>
              <a:buSzPts val="6000"/>
            </a:pPr>
            <a:r>
              <a:rPr lang="en-US" sz="3600" dirty="0">
                <a:latin typeface="Candara" panose="020E0502030303020204" pitchFamily="34" charset="0"/>
                <a:ea typeface="Avenir"/>
                <a:cs typeface="Avenir"/>
                <a:sym typeface="Avenir"/>
              </a:rPr>
              <a:t>Case Study # 3: </a:t>
            </a:r>
            <a:r>
              <a:rPr lang="en-US" sz="3600" dirty="0" smtClean="0">
                <a:latin typeface="Candara" panose="020E0502030303020204" pitchFamily="34" charset="0"/>
                <a:ea typeface="Avenir"/>
                <a:cs typeface="Avenir"/>
                <a:sym typeface="Avenir"/>
              </a:rPr>
              <a:t/>
            </a:r>
            <a:br>
              <a:rPr lang="en-US" sz="3600" dirty="0" smtClean="0">
                <a:latin typeface="Candara" panose="020E0502030303020204" pitchFamily="34" charset="0"/>
                <a:ea typeface="Avenir"/>
                <a:cs typeface="Avenir"/>
                <a:sym typeface="Avenir"/>
              </a:rPr>
            </a:br>
            <a:r>
              <a:rPr lang="en-US" sz="3600" dirty="0" smtClean="0">
                <a:latin typeface="Candara" panose="020E0502030303020204" pitchFamily="34" charset="0"/>
                <a:ea typeface="Avenir"/>
                <a:cs typeface="Avenir"/>
                <a:sym typeface="Avenir"/>
              </a:rPr>
              <a:t>Urban </a:t>
            </a:r>
            <a:r>
              <a:rPr lang="en-US" sz="3600" dirty="0">
                <a:latin typeface="Candara" panose="020E0502030303020204" pitchFamily="34" charset="0"/>
                <a:ea typeface="Avenir"/>
                <a:cs typeface="Avenir"/>
                <a:sym typeface="Avenir"/>
              </a:rPr>
              <a:t>and </a:t>
            </a:r>
            <a:r>
              <a:rPr lang="en-US" sz="3600" dirty="0" err="1">
                <a:latin typeface="Candara" panose="020E0502030303020204" pitchFamily="34" charset="0"/>
                <a:ea typeface="Avenir"/>
                <a:cs typeface="Avenir"/>
                <a:sym typeface="Avenir"/>
              </a:rPr>
              <a:t>Peri</a:t>
            </a:r>
            <a:r>
              <a:rPr lang="en-US" sz="3600" dirty="0">
                <a:latin typeface="Candara" panose="020E0502030303020204" pitchFamily="34" charset="0"/>
                <a:ea typeface="Avenir"/>
                <a:cs typeface="Avenir"/>
                <a:sym typeface="Avenir"/>
              </a:rPr>
              <a:t>-urban Agroecology (UPAE) in Burlington Vermont, United States</a:t>
            </a:r>
            <a:endParaRPr sz="3600" dirty="0">
              <a:latin typeface="Candara" panose="020E0502030303020204" pitchFamily="34" charset="0"/>
              <a:ea typeface="Avenir"/>
              <a:cs typeface="Avenir"/>
              <a:sym typeface="Avenir"/>
            </a:endParaRPr>
          </a:p>
        </p:txBody>
      </p:sp>
      <p:pic>
        <p:nvPicPr>
          <p:cNvPr id="592" name="Google Shape;592;p109" descr="VCGN-logo_2color_med.gif"/>
          <p:cNvPicPr preferRelativeResize="0"/>
          <p:nvPr/>
        </p:nvPicPr>
        <p:blipFill rotWithShape="1">
          <a:blip r:embed="rId3">
            <a:alphaModFix/>
          </a:blip>
          <a:srcRect/>
          <a:stretch/>
        </p:blipFill>
        <p:spPr>
          <a:xfrm>
            <a:off x="7709123" y="3205083"/>
            <a:ext cx="1030596" cy="1443830"/>
          </a:xfrm>
          <a:prstGeom prst="rect">
            <a:avLst/>
          </a:prstGeom>
          <a:noFill/>
          <a:ln>
            <a:noFill/>
          </a:ln>
        </p:spPr>
      </p:pic>
      <p:pic>
        <p:nvPicPr>
          <p:cNvPr id="593" name="Google Shape;593;p109" descr="catamount.jpg"/>
          <p:cNvPicPr preferRelativeResize="0"/>
          <p:nvPr/>
        </p:nvPicPr>
        <p:blipFill rotWithShape="1">
          <a:blip r:embed="rId4">
            <a:alphaModFix/>
          </a:blip>
          <a:srcRect/>
          <a:stretch/>
        </p:blipFill>
        <p:spPr>
          <a:xfrm>
            <a:off x="5607036" y="2751376"/>
            <a:ext cx="2047964" cy="949511"/>
          </a:xfrm>
          <a:prstGeom prst="rect">
            <a:avLst/>
          </a:prstGeom>
          <a:noFill/>
          <a:ln>
            <a:noFill/>
          </a:ln>
        </p:spPr>
      </p:pic>
      <p:pic>
        <p:nvPicPr>
          <p:cNvPr id="594" name="Google Shape;594;p109" descr="nfna.jpg"/>
          <p:cNvPicPr preferRelativeResize="0"/>
          <p:nvPr/>
        </p:nvPicPr>
        <p:blipFill rotWithShape="1">
          <a:blip r:embed="rId5">
            <a:alphaModFix/>
          </a:blip>
          <a:srcRect/>
          <a:stretch/>
        </p:blipFill>
        <p:spPr>
          <a:xfrm>
            <a:off x="7709013" y="1790072"/>
            <a:ext cx="1284853" cy="1284853"/>
          </a:xfrm>
          <a:prstGeom prst="rect">
            <a:avLst/>
          </a:prstGeom>
          <a:noFill/>
          <a:ln>
            <a:noFill/>
          </a:ln>
        </p:spPr>
      </p:pic>
      <p:pic>
        <p:nvPicPr>
          <p:cNvPr id="595" name="Google Shape;595;p109" descr="intervale center.png"/>
          <p:cNvPicPr preferRelativeResize="0"/>
          <p:nvPr/>
        </p:nvPicPr>
        <p:blipFill rotWithShape="1">
          <a:blip r:embed="rId6">
            <a:alphaModFix/>
          </a:blip>
          <a:srcRect/>
          <a:stretch/>
        </p:blipFill>
        <p:spPr>
          <a:xfrm>
            <a:off x="6247542" y="1462282"/>
            <a:ext cx="1201780" cy="1201780"/>
          </a:xfrm>
          <a:prstGeom prst="rect">
            <a:avLst/>
          </a:prstGeom>
          <a:noFill/>
          <a:ln>
            <a:noFill/>
          </a:ln>
        </p:spPr>
      </p:pic>
      <p:pic>
        <p:nvPicPr>
          <p:cNvPr id="596" name="Google Shape;596;p109" descr="cht logo.png"/>
          <p:cNvPicPr preferRelativeResize="0"/>
          <p:nvPr/>
        </p:nvPicPr>
        <p:blipFill rotWithShape="1">
          <a:blip r:embed="rId7">
            <a:alphaModFix/>
          </a:blip>
          <a:srcRect/>
          <a:stretch/>
        </p:blipFill>
        <p:spPr>
          <a:xfrm>
            <a:off x="6247543" y="3857323"/>
            <a:ext cx="1087619" cy="819071"/>
          </a:xfrm>
          <a:prstGeom prst="rect">
            <a:avLst/>
          </a:prstGeom>
          <a:noFill/>
          <a:ln>
            <a:noFill/>
          </a:ln>
        </p:spPr>
      </p:pic>
      <p:sp>
        <p:nvSpPr>
          <p:cNvPr id="9" name="TextBox 8"/>
          <p:cNvSpPr txBox="1"/>
          <p:nvPr/>
        </p:nvSpPr>
        <p:spPr>
          <a:xfrm>
            <a:off x="152400" y="6477000"/>
            <a:ext cx="2286000"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SV" sz="1200" b="0" i="0" u="none" strike="noStrike" kern="1200" cap="none" spc="0" normalizeH="0" baseline="0" noProof="0" dirty="0" err="1" smtClean="0">
                <a:ln>
                  <a:noFill/>
                </a:ln>
                <a:solidFill>
                  <a:srgbClr val="000000"/>
                </a:solidFill>
                <a:effectLst/>
                <a:uLnTx/>
                <a:uFillTx/>
                <a:latin typeface="Calibri" panose="020F0502020204030204" pitchFamily="34" charset="0"/>
                <a:ea typeface="+mn-ea"/>
                <a:cs typeface="Calibri" panose="020F0502020204030204" pitchFamily="34" charset="0"/>
              </a:rPr>
              <a:t>Slide</a:t>
            </a:r>
            <a:r>
              <a:rPr kumimoji="0" lang="es-SV" sz="12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s-SV" sz="1200" b="0" i="0" u="none" strike="noStrike" kern="1200" cap="none" spc="0" normalizeH="0" baseline="0" noProof="0" dirty="0" err="1" smtClean="0">
                <a:ln>
                  <a:noFill/>
                </a:ln>
                <a:solidFill>
                  <a:srgbClr val="000000"/>
                </a:solidFill>
                <a:effectLst/>
                <a:uLnTx/>
                <a:uFillTx/>
                <a:latin typeface="Calibri" panose="020F0502020204030204" pitchFamily="34" charset="0"/>
                <a:ea typeface="+mn-ea"/>
                <a:cs typeface="Calibri" panose="020F0502020204030204" pitchFamily="34" charset="0"/>
              </a:rPr>
              <a:t>by</a:t>
            </a:r>
            <a:r>
              <a:rPr kumimoji="0" lang="es-SV" sz="12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 Martha Caswell</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040102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09358" y="1216378"/>
            <a:ext cx="2339577" cy="1304667"/>
          </a:xfrm>
          <a:prstGeom prst="rect">
            <a:avLst/>
          </a:prstGeom>
        </p:spPr>
      </p:pic>
      <p:sp>
        <p:nvSpPr>
          <p:cNvPr id="20482" name="Title 2"/>
          <p:cNvSpPr>
            <a:spLocks noGrp="1"/>
          </p:cNvSpPr>
          <p:nvPr>
            <p:ph type="title"/>
          </p:nvPr>
        </p:nvSpPr>
        <p:spPr>
          <a:xfrm>
            <a:off x="508000" y="381000"/>
            <a:ext cx="8153400" cy="474133"/>
          </a:xfrm>
        </p:spPr>
        <p:txBody>
          <a:bodyPr/>
          <a:lstStyle/>
          <a:p>
            <a:pPr eaLnBrk="1" hangingPunct="1"/>
            <a:r>
              <a:rPr lang="en-US" sz="3200" b="1" dirty="0" smtClean="0">
                <a:solidFill>
                  <a:srgbClr val="006600"/>
                </a:solidFill>
                <a:latin typeface="Candara" panose="020E0502030303020204" pitchFamily="34" charset="0"/>
              </a:rPr>
              <a:t>UPAE Team</a:t>
            </a:r>
            <a:endParaRPr lang="en-US" sz="3200" b="1" dirty="0">
              <a:solidFill>
                <a:srgbClr val="006600"/>
              </a:solidFill>
              <a:latin typeface="Candara" panose="020E0502030303020204" pitchFamily="34" charset="0"/>
            </a:endParaRPr>
          </a:p>
        </p:txBody>
      </p:sp>
      <p:pic>
        <p:nvPicPr>
          <p:cNvPr id="6" name="Picture 5"/>
          <p:cNvPicPr>
            <a:picLocks noChangeAspect="1"/>
          </p:cNvPicPr>
          <p:nvPr/>
        </p:nvPicPr>
        <p:blipFill>
          <a:blip r:embed="rId4"/>
          <a:stretch>
            <a:fillRect/>
          </a:stretch>
        </p:blipFill>
        <p:spPr>
          <a:xfrm>
            <a:off x="227244" y="953806"/>
            <a:ext cx="1704171" cy="1704171"/>
          </a:xfrm>
          <a:prstGeom prst="rect">
            <a:avLst/>
          </a:prstGeom>
        </p:spPr>
      </p:pic>
      <p:sp>
        <p:nvSpPr>
          <p:cNvPr id="8" name="TextBox 7"/>
          <p:cNvSpPr txBox="1"/>
          <p:nvPr/>
        </p:nvSpPr>
        <p:spPr>
          <a:xfrm>
            <a:off x="4202632" y="2855169"/>
            <a:ext cx="2233422" cy="738664"/>
          </a:xfrm>
          <a:prstGeom prst="rect">
            <a:avLst/>
          </a:prstGeom>
          <a:noFill/>
        </p:spPr>
        <p:txBody>
          <a:bodyPr wrap="square" rtlCol="0">
            <a:spAutoFit/>
          </a:bodyPr>
          <a:lstStyle/>
          <a:p>
            <a:pPr lvl="0" defTabSz="812810">
              <a:defRPr/>
            </a:pPr>
            <a:r>
              <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Stephanie Hurley, </a:t>
            </a:r>
            <a:r>
              <a:rPr lang="en-US" sz="1400" dirty="0">
                <a:solidFill>
                  <a:prstClr val="black"/>
                </a:solidFill>
                <a:effectLst>
                  <a:outerShdw blurRad="38100" dist="38100" dir="2700000" algn="tl">
                    <a:srgbClr val="000000">
                      <a:alpha val="43137"/>
                    </a:srgbClr>
                  </a:outerShdw>
                </a:effectLst>
                <a:latin typeface="Candara" panose="020E0502030303020204" pitchFamily="34" charset="0"/>
              </a:rPr>
              <a:t>Ecological Design Professor</a:t>
            </a:r>
            <a:endPar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endParaRPr>
          </a:p>
        </p:txBody>
      </p:sp>
      <p:pic>
        <p:nvPicPr>
          <p:cNvPr id="9" name="Picture 8"/>
          <p:cNvPicPr>
            <a:picLocks noChangeAspect="1"/>
          </p:cNvPicPr>
          <p:nvPr/>
        </p:nvPicPr>
        <p:blipFill>
          <a:blip r:embed="rId5"/>
          <a:stretch>
            <a:fillRect/>
          </a:stretch>
        </p:blipFill>
        <p:spPr>
          <a:xfrm>
            <a:off x="6469465" y="1193800"/>
            <a:ext cx="1363337" cy="1704171"/>
          </a:xfrm>
          <a:prstGeom prst="rect">
            <a:avLst/>
          </a:prstGeom>
        </p:spPr>
      </p:pic>
      <p:sp>
        <p:nvSpPr>
          <p:cNvPr id="12" name="TextBox 11"/>
          <p:cNvSpPr txBox="1"/>
          <p:nvPr/>
        </p:nvSpPr>
        <p:spPr>
          <a:xfrm>
            <a:off x="6372212" y="2941736"/>
            <a:ext cx="2191935" cy="523220"/>
          </a:xfrm>
          <a:prstGeom prst="rect">
            <a:avLst/>
          </a:prstGeom>
          <a:noFill/>
        </p:spPr>
        <p:txBody>
          <a:bodyPr wrap="square" rtlCol="0">
            <a:spAutoFit/>
          </a:bodyPr>
          <a:lstStyle/>
          <a:p>
            <a:pPr lvl="0" defTabSz="812810">
              <a:defRPr/>
            </a:pPr>
            <a:r>
              <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Rachelle Gould, </a:t>
            </a:r>
            <a:r>
              <a:rPr lang="en-US" sz="1400" dirty="0">
                <a:solidFill>
                  <a:prstClr val="black"/>
                </a:solidFill>
                <a:effectLst>
                  <a:outerShdw blurRad="38100" dist="38100" dir="2700000" algn="tl">
                    <a:srgbClr val="000000">
                      <a:alpha val="43137"/>
                    </a:srgbClr>
                  </a:outerShdw>
                </a:effectLst>
                <a:latin typeface="Candara" panose="020E0502030303020204" pitchFamily="34" charset="0"/>
              </a:rPr>
              <a:t>Professor of Environmental Studies</a:t>
            </a:r>
          </a:p>
        </p:txBody>
      </p:sp>
      <p:pic>
        <p:nvPicPr>
          <p:cNvPr id="10" name="Picture 9"/>
          <p:cNvPicPr>
            <a:picLocks noChangeAspect="1"/>
          </p:cNvPicPr>
          <p:nvPr/>
        </p:nvPicPr>
        <p:blipFill>
          <a:blip r:embed="rId6"/>
          <a:stretch>
            <a:fillRect/>
          </a:stretch>
        </p:blipFill>
        <p:spPr>
          <a:xfrm>
            <a:off x="161289" y="3250209"/>
            <a:ext cx="1853861" cy="1853861"/>
          </a:xfrm>
          <a:prstGeom prst="rect">
            <a:avLst/>
          </a:prstGeom>
        </p:spPr>
      </p:pic>
      <p:sp>
        <p:nvSpPr>
          <p:cNvPr id="14" name="TextBox 13"/>
          <p:cNvSpPr txBox="1"/>
          <p:nvPr/>
        </p:nvSpPr>
        <p:spPr>
          <a:xfrm>
            <a:off x="149469" y="5152111"/>
            <a:ext cx="2099733" cy="523220"/>
          </a:xfrm>
          <a:prstGeom prst="rect">
            <a:avLst/>
          </a:prstGeom>
          <a:noFill/>
        </p:spPr>
        <p:txBody>
          <a:bodyPr wrap="square" rtlCol="0">
            <a:spAutoFit/>
          </a:bodyPr>
          <a:lstStyle/>
          <a:p>
            <a:pPr lvl="0" defTabSz="812810">
              <a:defRPr/>
            </a:pPr>
            <a:r>
              <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Josh Taylor, </a:t>
            </a:r>
            <a:r>
              <a:rPr lang="en-US" sz="1400" dirty="0">
                <a:solidFill>
                  <a:prstClr val="black"/>
                </a:solidFill>
                <a:effectLst>
                  <a:outerShdw blurRad="38100" dist="38100" dir="2700000" algn="tl">
                    <a:srgbClr val="000000">
                      <a:alpha val="43137"/>
                    </a:srgbClr>
                  </a:outerShdw>
                </a:effectLst>
                <a:latin typeface="Candara" panose="020E0502030303020204" pitchFamily="34" charset="0"/>
              </a:rPr>
              <a:t>PhD student in Food Systems</a:t>
            </a:r>
            <a:endPar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endParaRPr>
          </a:p>
        </p:txBody>
      </p:sp>
      <p:pic>
        <p:nvPicPr>
          <p:cNvPr id="7" name="Picture 6"/>
          <p:cNvPicPr>
            <a:picLocks noChangeAspect="1"/>
          </p:cNvPicPr>
          <p:nvPr/>
        </p:nvPicPr>
        <p:blipFill>
          <a:blip r:embed="rId7"/>
          <a:stretch>
            <a:fillRect/>
          </a:stretch>
        </p:blipFill>
        <p:spPr>
          <a:xfrm>
            <a:off x="4209851" y="1168814"/>
            <a:ext cx="1970617" cy="1681593"/>
          </a:xfrm>
          <a:prstGeom prst="rect">
            <a:avLst/>
          </a:prstGeom>
        </p:spPr>
      </p:pic>
      <p:pic>
        <p:nvPicPr>
          <p:cNvPr id="11" name="Picture 10"/>
          <p:cNvPicPr>
            <a:picLocks noChangeAspect="1"/>
          </p:cNvPicPr>
          <p:nvPr/>
        </p:nvPicPr>
        <p:blipFill>
          <a:blip r:embed="rId8"/>
          <a:stretch>
            <a:fillRect/>
          </a:stretch>
        </p:blipFill>
        <p:spPr>
          <a:xfrm>
            <a:off x="2278752" y="3464956"/>
            <a:ext cx="1524000" cy="1524000"/>
          </a:xfrm>
          <a:prstGeom prst="rect">
            <a:avLst/>
          </a:prstGeom>
        </p:spPr>
      </p:pic>
      <p:sp>
        <p:nvSpPr>
          <p:cNvPr id="17" name="TextBox 16"/>
          <p:cNvSpPr txBox="1"/>
          <p:nvPr/>
        </p:nvSpPr>
        <p:spPr>
          <a:xfrm>
            <a:off x="2192755" y="5033723"/>
            <a:ext cx="2099733" cy="738664"/>
          </a:xfrm>
          <a:prstGeom prst="rect">
            <a:avLst/>
          </a:prstGeom>
          <a:noFill/>
        </p:spPr>
        <p:txBody>
          <a:bodyPr wrap="square" rtlCol="0">
            <a:spAutoFit/>
          </a:bodyPr>
          <a:lstStyle/>
          <a:p>
            <a:pPr lvl="0" defTabSz="812810">
              <a:defRPr/>
            </a:pPr>
            <a:r>
              <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Maria Juncos, </a:t>
            </a:r>
            <a:r>
              <a:rPr lang="en-US" sz="1400" dirty="0">
                <a:solidFill>
                  <a:prstClr val="black"/>
                </a:solidFill>
                <a:effectLst>
                  <a:outerShdw blurRad="38100" dist="38100" dir="2700000" algn="tl">
                    <a:srgbClr val="000000">
                      <a:alpha val="43137"/>
                    </a:srgbClr>
                  </a:outerShdw>
                </a:effectLst>
                <a:latin typeface="Candara" panose="020E0502030303020204" pitchFamily="34" charset="0"/>
              </a:rPr>
              <a:t>PhD student, York University/ALC</a:t>
            </a:r>
            <a:endPar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endParaRPr>
          </a:p>
        </p:txBody>
      </p:sp>
      <p:pic>
        <p:nvPicPr>
          <p:cNvPr id="13" name="Picture 12"/>
          <p:cNvPicPr>
            <a:picLocks noChangeAspect="1"/>
          </p:cNvPicPr>
          <p:nvPr/>
        </p:nvPicPr>
        <p:blipFill>
          <a:blip r:embed="rId9"/>
          <a:stretch>
            <a:fillRect/>
          </a:stretch>
        </p:blipFill>
        <p:spPr>
          <a:xfrm>
            <a:off x="4233112" y="3689574"/>
            <a:ext cx="1693333" cy="1693333"/>
          </a:xfrm>
          <a:prstGeom prst="rect">
            <a:avLst/>
          </a:prstGeom>
        </p:spPr>
      </p:pic>
      <p:sp>
        <p:nvSpPr>
          <p:cNvPr id="19" name="TextBox 18"/>
          <p:cNvSpPr txBox="1"/>
          <p:nvPr/>
        </p:nvSpPr>
        <p:spPr>
          <a:xfrm>
            <a:off x="4106927" y="5349177"/>
            <a:ext cx="2099733" cy="738664"/>
          </a:xfrm>
          <a:prstGeom prst="rect">
            <a:avLst/>
          </a:prstGeom>
          <a:noFill/>
        </p:spPr>
        <p:txBody>
          <a:bodyPr wrap="square" rtlCol="0">
            <a:spAutoFit/>
          </a:bodyPr>
          <a:lstStyle/>
          <a:p>
            <a:pPr lvl="0" defTabSz="812810">
              <a:defRPr/>
            </a:pPr>
            <a:r>
              <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Nell Carpenter, </a:t>
            </a:r>
            <a:r>
              <a:rPr lang="en-US" sz="1400" dirty="0">
                <a:solidFill>
                  <a:prstClr val="black"/>
                </a:solidFill>
                <a:effectLst>
                  <a:outerShdw blurRad="38100" dist="38100" dir="2700000" algn="tl">
                    <a:srgbClr val="000000">
                      <a:alpha val="43137"/>
                    </a:srgbClr>
                  </a:outerShdw>
                </a:effectLst>
                <a:latin typeface="Candara" panose="020E0502030303020204" pitchFamily="34" charset="0"/>
              </a:rPr>
              <a:t>Environmental Studies student</a:t>
            </a:r>
          </a:p>
        </p:txBody>
      </p:sp>
      <p:pic>
        <p:nvPicPr>
          <p:cNvPr id="15" name="Picture 14"/>
          <p:cNvPicPr>
            <a:picLocks noChangeAspect="1"/>
          </p:cNvPicPr>
          <p:nvPr/>
        </p:nvPicPr>
        <p:blipFill>
          <a:blip r:embed="rId10"/>
          <a:stretch>
            <a:fillRect/>
          </a:stretch>
        </p:blipFill>
        <p:spPr>
          <a:xfrm>
            <a:off x="6356805" y="3741721"/>
            <a:ext cx="1676400" cy="1676400"/>
          </a:xfrm>
          <a:prstGeom prst="rect">
            <a:avLst/>
          </a:prstGeom>
        </p:spPr>
      </p:pic>
      <p:sp>
        <p:nvSpPr>
          <p:cNvPr id="18" name="TextBox 17"/>
          <p:cNvSpPr txBox="1"/>
          <p:nvPr/>
        </p:nvSpPr>
        <p:spPr>
          <a:xfrm>
            <a:off x="6335774" y="5387598"/>
            <a:ext cx="1989666" cy="954107"/>
          </a:xfrm>
          <a:prstGeom prst="rect">
            <a:avLst/>
          </a:prstGeom>
          <a:noFill/>
        </p:spPr>
        <p:txBody>
          <a:bodyPr wrap="square" rtlCol="0">
            <a:spAutoFit/>
          </a:bodyPr>
          <a:lstStyle/>
          <a:p>
            <a:pPr lvl="0" defTabSz="812810">
              <a:defRPr/>
            </a:pPr>
            <a:r>
              <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Tatiana </a:t>
            </a:r>
            <a:r>
              <a:rPr kumimoji="0" lang="en-US" sz="1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Gladkikh, </a:t>
            </a:r>
            <a:r>
              <a:rPr lang="en-US" sz="1400" dirty="0">
                <a:solidFill>
                  <a:prstClr val="black"/>
                </a:solidFill>
                <a:effectLst>
                  <a:outerShdw blurRad="38100" dist="38100" dir="2700000" algn="tl">
                    <a:srgbClr val="000000">
                      <a:alpha val="43137"/>
                    </a:srgbClr>
                  </a:outerShdw>
                </a:effectLst>
                <a:latin typeface="Candara" panose="020E0502030303020204" pitchFamily="34" charset="0"/>
              </a:rPr>
              <a:t>PhD student in natural resources</a:t>
            </a:r>
          </a:p>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endParaRPr>
          </a:p>
        </p:txBody>
      </p:sp>
      <p:sp>
        <p:nvSpPr>
          <p:cNvPr id="20" name="TextBox 19"/>
          <p:cNvSpPr txBox="1"/>
          <p:nvPr/>
        </p:nvSpPr>
        <p:spPr>
          <a:xfrm>
            <a:off x="2220412" y="2590458"/>
            <a:ext cx="2099733" cy="738664"/>
          </a:xfrm>
          <a:prstGeom prst="rect">
            <a:avLst/>
          </a:prstGeom>
          <a:noFill/>
        </p:spPr>
        <p:txBody>
          <a:bodyPr wrap="square" rtlCol="0">
            <a:spAutoFit/>
          </a:bodyPr>
          <a:lstStyle/>
          <a:p>
            <a:pPr marL="0" marR="0" lvl="0" indent="0" algn="l" defTabSz="81281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Ernesto M</a:t>
            </a:r>
            <a:r>
              <a:rPr kumimoji="0" lang="es-SV" sz="1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éndez</a:t>
            </a:r>
            <a:r>
              <a:rPr kumimoji="0" lang="en-US" sz="1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 Professor </a:t>
            </a:r>
            <a:r>
              <a:rPr lang="en-US" sz="1400" dirty="0" smtClean="0">
                <a:solidFill>
                  <a:prstClr val="black"/>
                </a:solidFill>
                <a:effectLst>
                  <a:outerShdw blurRad="38100" dist="38100" dir="2700000" algn="tl">
                    <a:srgbClr val="000000">
                      <a:alpha val="43137"/>
                    </a:srgbClr>
                  </a:outerShdw>
                </a:effectLst>
                <a:latin typeface="Candara" panose="020E0502030303020204" pitchFamily="34" charset="0"/>
              </a:rPr>
              <a:t>of</a:t>
            </a:r>
            <a:r>
              <a:rPr kumimoji="0" lang="en-US" sz="1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 Agroecology, </a:t>
            </a:r>
            <a:r>
              <a:rPr kumimoji="0" lang="en-US" sz="1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ALC</a:t>
            </a:r>
            <a:endPar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endParaRPr>
          </a:p>
        </p:txBody>
      </p:sp>
      <p:sp>
        <p:nvSpPr>
          <p:cNvPr id="21" name="TextBox 20"/>
          <p:cNvSpPr txBox="1"/>
          <p:nvPr/>
        </p:nvSpPr>
        <p:spPr>
          <a:xfrm>
            <a:off x="117069" y="2639433"/>
            <a:ext cx="2099733" cy="523220"/>
          </a:xfrm>
          <a:prstGeom prst="rect">
            <a:avLst/>
          </a:prstGeom>
          <a:noFill/>
        </p:spPr>
        <p:txBody>
          <a:bodyPr wrap="square" rtlCol="0">
            <a:spAutoFit/>
          </a:bodyPr>
          <a:lstStyle/>
          <a:p>
            <a:pPr marL="0" marR="0" lvl="0" indent="0" algn="l" defTabSz="81281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Martha Caswell, </a:t>
            </a:r>
            <a:r>
              <a:rPr kumimoji="0" lang="en-US" sz="1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L</a:t>
            </a:r>
            <a:r>
              <a:rPr kumimoji="0" lang="es-SV" sz="1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eader</a:t>
            </a:r>
            <a:r>
              <a:rPr kumimoji="0" lang="en-US" sz="1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 </a:t>
            </a:r>
            <a:r>
              <a:rPr kumimoji="0" lang="en-US" sz="1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ALC</a:t>
            </a:r>
            <a:endPar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6341028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111"/>
          <p:cNvSpPr txBox="1"/>
          <p:nvPr/>
        </p:nvSpPr>
        <p:spPr>
          <a:xfrm>
            <a:off x="1371600" y="427707"/>
            <a:ext cx="6531451" cy="530915"/>
          </a:xfrm>
          <a:prstGeom prst="rect">
            <a:avLst/>
          </a:prstGeom>
          <a:noFill/>
          <a:ln>
            <a:noFill/>
          </a:ln>
        </p:spPr>
        <p:txBody>
          <a:bodyPr spcFirstLastPara="1" wrap="square" lIns="68569" tIns="34275" rIns="68569" bIns="34275" anchor="t" anchorCtr="0">
            <a:noAutofit/>
          </a:bodyPr>
          <a:lstStyle/>
          <a:p>
            <a:pPr marL="0" marR="0" lvl="0" indent="0" algn="ctr" defTabSz="685800" rtl="0" eaLnBrk="1" fontAlgn="auto" latinLnBrk="0" hangingPunct="1">
              <a:lnSpc>
                <a:spcPct val="100000"/>
              </a:lnSpc>
              <a:spcBef>
                <a:spcPts val="0"/>
              </a:spcBef>
              <a:spcAft>
                <a:spcPts val="0"/>
              </a:spcAft>
              <a:buClr>
                <a:srgbClr val="669900"/>
              </a:buClr>
              <a:buSzPts val="4000"/>
              <a:buFontTx/>
              <a:buNone/>
              <a:tabLst/>
              <a:defRPr/>
            </a:pPr>
            <a:r>
              <a:rPr kumimoji="0" lang="es-EC" sz="3600" b="1" i="0" u="none" strike="noStrike" kern="0" cap="none" spc="0" normalizeH="0" baseline="0" noProof="0" dirty="0" err="1" smtClean="0">
                <a:ln>
                  <a:noFill/>
                </a:ln>
                <a:solidFill>
                  <a:srgbClr val="006600"/>
                </a:solidFill>
                <a:effectLst>
                  <a:outerShdw blurRad="38100" dist="38100" dir="2700000" algn="tl">
                    <a:srgbClr val="000000">
                      <a:alpha val="43137"/>
                    </a:srgbClr>
                  </a:outerShdw>
                </a:effectLst>
                <a:uLnTx/>
                <a:uFillTx/>
                <a:latin typeface="Candara" panose="020E0502030303020204" pitchFamily="34" charset="0"/>
                <a:ea typeface="Avenir"/>
                <a:cs typeface="Avenir"/>
                <a:sym typeface="Avenir"/>
              </a:rPr>
              <a:t>Process</a:t>
            </a:r>
            <a:r>
              <a:rPr kumimoji="0" lang="es-EC" sz="3600" b="1" i="0" u="none" strike="noStrike" kern="0" cap="none" spc="0" normalizeH="0" baseline="0" noProof="0" dirty="0" smtClean="0">
                <a:ln>
                  <a:noFill/>
                </a:ln>
                <a:solidFill>
                  <a:srgbClr val="006600"/>
                </a:solidFill>
                <a:effectLst>
                  <a:outerShdw blurRad="38100" dist="38100" dir="2700000" algn="tl">
                    <a:srgbClr val="000000">
                      <a:alpha val="43137"/>
                    </a:srgbClr>
                  </a:outerShdw>
                </a:effectLst>
                <a:uLnTx/>
                <a:uFillTx/>
                <a:latin typeface="Candara" panose="020E0502030303020204" pitchFamily="34" charset="0"/>
                <a:ea typeface="Avenir"/>
                <a:cs typeface="Avenir"/>
                <a:sym typeface="Avenir"/>
              </a:rPr>
              <a:t> </a:t>
            </a:r>
            <a:r>
              <a:rPr kumimoji="0" lang="es-EC" sz="3600" b="1" i="0" u="none" strike="noStrike" kern="0" cap="none" spc="0" normalizeH="0" baseline="0" noProof="0" dirty="0" smtClean="0">
                <a:ln>
                  <a:noFill/>
                </a:ln>
                <a:solidFill>
                  <a:srgbClr val="006600"/>
                </a:solidFill>
                <a:effectLst>
                  <a:outerShdw blurRad="38100" dist="38100" dir="2700000" algn="tl">
                    <a:srgbClr val="000000">
                      <a:alpha val="43137"/>
                    </a:srgbClr>
                  </a:outerShdw>
                </a:effectLst>
                <a:uLnTx/>
                <a:uFillTx/>
                <a:latin typeface="Candara" panose="020E0502030303020204" pitchFamily="34" charset="0"/>
                <a:ea typeface="Avenir"/>
                <a:cs typeface="Avenir"/>
                <a:sym typeface="Avenir"/>
              </a:rPr>
              <a:t>(2016-)</a:t>
            </a:r>
            <a:endParaRPr kumimoji="0" sz="3600" b="1" i="0" u="none" strike="noStrike" kern="0" cap="none" spc="0" normalizeH="0" baseline="0" noProof="0" dirty="0">
              <a:ln>
                <a:noFill/>
              </a:ln>
              <a:solidFill>
                <a:srgbClr val="006600"/>
              </a:solidFill>
              <a:effectLst>
                <a:outerShdw blurRad="38100" dist="38100" dir="2700000" algn="tl">
                  <a:srgbClr val="000000">
                    <a:alpha val="43137"/>
                  </a:srgbClr>
                </a:outerShdw>
              </a:effectLst>
              <a:uLnTx/>
              <a:uFillTx/>
              <a:latin typeface="Candara" panose="020E0502030303020204" pitchFamily="34" charset="0"/>
              <a:ea typeface="Avenir"/>
              <a:cs typeface="Avenir"/>
              <a:sym typeface="Avenir"/>
            </a:endParaRPr>
          </a:p>
        </p:txBody>
      </p:sp>
      <p:sp>
        <p:nvSpPr>
          <p:cNvPr id="610" name="Google Shape;610;p111"/>
          <p:cNvSpPr txBox="1"/>
          <p:nvPr/>
        </p:nvSpPr>
        <p:spPr>
          <a:xfrm>
            <a:off x="130743" y="1295400"/>
            <a:ext cx="3726242" cy="5029200"/>
          </a:xfrm>
          <a:prstGeom prst="rect">
            <a:avLst/>
          </a:prstGeom>
          <a:noFill/>
          <a:ln>
            <a:noFill/>
          </a:ln>
        </p:spPr>
        <p:txBody>
          <a:bodyPr spcFirstLastPara="1" wrap="square" lIns="68569" tIns="34275" rIns="68569" bIns="34275" anchor="t" anchorCtr="0">
            <a:noAutofit/>
          </a:bodyPr>
          <a:lstStyle/>
          <a:p>
            <a:pPr marL="342900" lvl="0" indent="-342900" defTabSz="685800" eaLnBrk="1" fontAlgn="auto" hangingPunct="1">
              <a:spcBef>
                <a:spcPts val="0"/>
              </a:spcBef>
              <a:spcAft>
                <a:spcPts val="0"/>
              </a:spcAft>
              <a:buClr>
                <a:srgbClr val="669900"/>
              </a:buClr>
              <a:buSzPts val="2400"/>
              <a:buFont typeface="Wingdings" panose="05000000000000000000" pitchFamily="2" charset="2"/>
              <a:buChar char="§"/>
              <a:defRPr/>
            </a:pPr>
            <a:r>
              <a:rPr lang="en-US" sz="2000" kern="0" dirty="0">
                <a:solidFill>
                  <a:srgbClr val="000000"/>
                </a:solidFill>
                <a:latin typeface="Candara" panose="020E0502030303020204" pitchFamily="34" charset="0"/>
                <a:cs typeface="Arial"/>
                <a:sym typeface="Avenir"/>
              </a:rPr>
              <a:t>Collective definition (approximate of </a:t>
            </a:r>
            <a:r>
              <a:rPr lang="en-US" sz="2000" kern="0" dirty="0" err="1">
                <a:solidFill>
                  <a:srgbClr val="000000"/>
                </a:solidFill>
                <a:latin typeface="Candara" panose="020E0502030303020204" pitchFamily="34" charset="0"/>
                <a:cs typeface="Arial"/>
                <a:sym typeface="Avenir"/>
              </a:rPr>
              <a:t>agroecology</a:t>
            </a:r>
            <a:r>
              <a:rPr lang="en-US" sz="2000" kern="0" dirty="0">
                <a:solidFill>
                  <a:srgbClr val="000000"/>
                </a:solidFill>
                <a:latin typeface="Candara" panose="020E0502030303020204" pitchFamily="34" charset="0"/>
                <a:cs typeface="Arial"/>
                <a:sym typeface="Avenir"/>
              </a:rPr>
              <a:t>)</a:t>
            </a:r>
          </a:p>
          <a:p>
            <a:pPr marL="342900" lvl="0" indent="-342900" defTabSz="685800" eaLnBrk="1" fontAlgn="auto" hangingPunct="1">
              <a:spcBef>
                <a:spcPts val="0"/>
              </a:spcBef>
              <a:spcAft>
                <a:spcPts val="0"/>
              </a:spcAft>
              <a:buClr>
                <a:srgbClr val="669900"/>
              </a:buClr>
              <a:buSzPts val="2400"/>
              <a:buFont typeface="Wingdings" panose="05000000000000000000" pitchFamily="2" charset="2"/>
              <a:buChar char="§"/>
              <a:defRPr/>
            </a:pPr>
            <a:endParaRPr lang="en-US" sz="2000" kern="0" dirty="0">
              <a:solidFill>
                <a:srgbClr val="000000"/>
              </a:solidFill>
              <a:latin typeface="Candara" panose="020E0502030303020204" pitchFamily="34" charset="0"/>
              <a:cs typeface="Arial"/>
              <a:sym typeface="Avenir"/>
            </a:endParaRPr>
          </a:p>
          <a:p>
            <a:pPr marL="342900" lvl="0" indent="-342900" defTabSz="685800" eaLnBrk="1" fontAlgn="auto" hangingPunct="1">
              <a:spcBef>
                <a:spcPts val="0"/>
              </a:spcBef>
              <a:spcAft>
                <a:spcPts val="0"/>
              </a:spcAft>
              <a:buClr>
                <a:srgbClr val="669900"/>
              </a:buClr>
              <a:buSzPts val="2400"/>
              <a:buFont typeface="Wingdings" panose="05000000000000000000" pitchFamily="2" charset="2"/>
              <a:buChar char="§"/>
              <a:defRPr/>
            </a:pPr>
            <a:r>
              <a:rPr lang="en-US" sz="2000" kern="0" dirty="0">
                <a:solidFill>
                  <a:srgbClr val="000000"/>
                </a:solidFill>
                <a:latin typeface="Candara" panose="020E0502030303020204" pitchFamily="34" charset="0"/>
                <a:cs typeface="Arial"/>
                <a:sym typeface="Avenir"/>
              </a:rPr>
              <a:t>Selection of agro-ecological principles framework</a:t>
            </a:r>
          </a:p>
          <a:p>
            <a:pPr marL="342900" lvl="0" indent="-342900" defTabSz="685800" eaLnBrk="1" fontAlgn="auto" hangingPunct="1">
              <a:spcBef>
                <a:spcPts val="0"/>
              </a:spcBef>
              <a:spcAft>
                <a:spcPts val="0"/>
              </a:spcAft>
              <a:buClr>
                <a:srgbClr val="669900"/>
              </a:buClr>
              <a:buSzPts val="2400"/>
              <a:buFont typeface="Wingdings" panose="05000000000000000000" pitchFamily="2" charset="2"/>
              <a:buChar char="§"/>
              <a:defRPr/>
            </a:pPr>
            <a:endParaRPr lang="en-US" sz="2000" kern="0" dirty="0">
              <a:solidFill>
                <a:srgbClr val="000000"/>
              </a:solidFill>
              <a:latin typeface="Candara" panose="020E0502030303020204" pitchFamily="34" charset="0"/>
              <a:cs typeface="Arial"/>
              <a:sym typeface="Avenir"/>
            </a:endParaRPr>
          </a:p>
          <a:p>
            <a:pPr marL="342900" lvl="0" indent="-342900" defTabSz="685800" eaLnBrk="1" fontAlgn="auto" hangingPunct="1">
              <a:spcBef>
                <a:spcPts val="0"/>
              </a:spcBef>
              <a:spcAft>
                <a:spcPts val="0"/>
              </a:spcAft>
              <a:buClr>
                <a:srgbClr val="669900"/>
              </a:buClr>
              <a:buSzPts val="2400"/>
              <a:buFont typeface="Wingdings" panose="05000000000000000000" pitchFamily="2" charset="2"/>
              <a:buChar char="§"/>
              <a:defRPr/>
            </a:pPr>
            <a:r>
              <a:rPr lang="en-US" sz="2000" kern="0" dirty="0">
                <a:solidFill>
                  <a:srgbClr val="000000"/>
                </a:solidFill>
                <a:latin typeface="Candara" panose="020E0502030303020204" pitchFamily="34" charset="0"/>
                <a:cs typeface="Arial"/>
                <a:sym typeface="Avenir"/>
              </a:rPr>
              <a:t>Socialization workshops for all actors</a:t>
            </a:r>
          </a:p>
          <a:p>
            <a:pPr marL="342900" lvl="0" indent="-342900" defTabSz="685800" eaLnBrk="1" fontAlgn="auto" hangingPunct="1">
              <a:spcBef>
                <a:spcPts val="0"/>
              </a:spcBef>
              <a:spcAft>
                <a:spcPts val="0"/>
              </a:spcAft>
              <a:buClr>
                <a:srgbClr val="669900"/>
              </a:buClr>
              <a:buSzPts val="2400"/>
              <a:buFont typeface="Wingdings" panose="05000000000000000000" pitchFamily="2" charset="2"/>
              <a:buChar char="§"/>
              <a:defRPr/>
            </a:pPr>
            <a:endParaRPr lang="en-US" sz="2000" kern="0" dirty="0">
              <a:solidFill>
                <a:srgbClr val="000000"/>
              </a:solidFill>
              <a:latin typeface="Candara" panose="020E0502030303020204" pitchFamily="34" charset="0"/>
              <a:cs typeface="Arial"/>
              <a:sym typeface="Avenir"/>
            </a:endParaRPr>
          </a:p>
          <a:p>
            <a:pPr marL="342900" lvl="0" indent="-342900" defTabSz="685800" eaLnBrk="1" fontAlgn="auto" hangingPunct="1">
              <a:spcBef>
                <a:spcPts val="0"/>
              </a:spcBef>
              <a:spcAft>
                <a:spcPts val="0"/>
              </a:spcAft>
              <a:buClr>
                <a:srgbClr val="669900"/>
              </a:buClr>
              <a:buSzPts val="2400"/>
              <a:buFont typeface="Wingdings" panose="05000000000000000000" pitchFamily="2" charset="2"/>
              <a:buChar char="§"/>
              <a:defRPr/>
            </a:pPr>
            <a:r>
              <a:rPr lang="en-US" sz="2000" kern="0" dirty="0">
                <a:solidFill>
                  <a:srgbClr val="000000"/>
                </a:solidFill>
                <a:latin typeface="Candara" panose="020E0502030303020204" pitchFamily="34" charset="0"/>
                <a:cs typeface="Arial"/>
                <a:sym typeface="Avenir"/>
              </a:rPr>
              <a:t>Exchanges with Cuba on urban </a:t>
            </a:r>
            <a:r>
              <a:rPr lang="en-US" sz="2000" kern="0" dirty="0" err="1">
                <a:solidFill>
                  <a:srgbClr val="000000"/>
                </a:solidFill>
                <a:latin typeface="Candara" panose="020E0502030303020204" pitchFamily="34" charset="0"/>
                <a:cs typeface="Arial"/>
                <a:sym typeface="Avenir"/>
              </a:rPr>
              <a:t>agroecology</a:t>
            </a:r>
            <a:endParaRPr lang="en-US" sz="2000" kern="0" dirty="0">
              <a:solidFill>
                <a:srgbClr val="000000"/>
              </a:solidFill>
              <a:latin typeface="Candara" panose="020E0502030303020204" pitchFamily="34" charset="0"/>
              <a:cs typeface="Arial"/>
              <a:sym typeface="Avenir"/>
            </a:endParaRPr>
          </a:p>
          <a:p>
            <a:pPr marL="342900" lvl="0" indent="-342900" defTabSz="685800" eaLnBrk="1" fontAlgn="auto" hangingPunct="1">
              <a:spcBef>
                <a:spcPts val="0"/>
              </a:spcBef>
              <a:spcAft>
                <a:spcPts val="0"/>
              </a:spcAft>
              <a:buClr>
                <a:srgbClr val="669900"/>
              </a:buClr>
              <a:buSzPts val="2400"/>
              <a:buFont typeface="Wingdings" panose="05000000000000000000" pitchFamily="2" charset="2"/>
              <a:buChar char="§"/>
              <a:defRPr/>
            </a:pPr>
            <a:endParaRPr lang="en-US" sz="2000" kern="0" dirty="0">
              <a:solidFill>
                <a:srgbClr val="000000"/>
              </a:solidFill>
              <a:latin typeface="Candara" panose="020E0502030303020204" pitchFamily="34" charset="0"/>
              <a:cs typeface="Arial"/>
              <a:sym typeface="Avenir"/>
            </a:endParaRPr>
          </a:p>
          <a:p>
            <a:pPr marL="342900" lvl="0" indent="-342900" defTabSz="685800" eaLnBrk="1" fontAlgn="auto" hangingPunct="1">
              <a:spcBef>
                <a:spcPts val="0"/>
              </a:spcBef>
              <a:spcAft>
                <a:spcPts val="0"/>
              </a:spcAft>
              <a:buClr>
                <a:srgbClr val="669900"/>
              </a:buClr>
              <a:buSzPts val="2400"/>
              <a:buFont typeface="Wingdings" panose="05000000000000000000" pitchFamily="2" charset="2"/>
              <a:buChar char="§"/>
              <a:defRPr/>
            </a:pPr>
            <a:r>
              <a:rPr lang="en-US" sz="2000" kern="0" dirty="0">
                <a:solidFill>
                  <a:srgbClr val="000000"/>
                </a:solidFill>
                <a:latin typeface="Candara" panose="020E0502030303020204" pitchFamily="34" charset="0"/>
                <a:cs typeface="Arial"/>
                <a:sym typeface="Avenir"/>
              </a:rPr>
              <a:t>Development of Research Questions and Methods</a:t>
            </a:r>
            <a:endParaRPr kumimoji="0" sz="2000" b="0" i="0" u="none" strike="noStrike" kern="0" cap="none" spc="0" normalizeH="0" baseline="0" noProof="0" dirty="0">
              <a:ln>
                <a:noFill/>
              </a:ln>
              <a:solidFill>
                <a:srgbClr val="000000"/>
              </a:solidFill>
              <a:effectLst/>
              <a:uLnTx/>
              <a:uFillTx/>
              <a:latin typeface="Candara" panose="020E0502030303020204" pitchFamily="34" charset="0"/>
              <a:ea typeface="Avenir"/>
              <a:cs typeface="Avenir"/>
              <a:sym typeface="Avenir"/>
            </a:endParaRPr>
          </a:p>
          <a:p>
            <a:pPr marL="214313" marR="0" lvl="0" indent="-128588" algn="l" defTabSz="685800" rtl="0" eaLnBrk="1" fontAlgn="auto" latinLnBrk="0" hangingPunct="1">
              <a:lnSpc>
                <a:spcPct val="100000"/>
              </a:lnSpc>
              <a:spcBef>
                <a:spcPts val="0"/>
              </a:spcBef>
              <a:spcAft>
                <a:spcPts val="0"/>
              </a:spcAft>
              <a:buClr>
                <a:srgbClr val="000000"/>
              </a:buClr>
              <a:buSzPts val="1800"/>
              <a:buFontTx/>
              <a:buNone/>
              <a:tabLst/>
              <a:defRPr/>
            </a:pPr>
            <a:endParaRPr kumimoji="0" sz="2000" b="0" i="0" u="none" strike="noStrike" kern="0" cap="none" spc="0" normalizeH="0" baseline="0" noProof="0" dirty="0">
              <a:ln>
                <a:noFill/>
              </a:ln>
              <a:solidFill>
                <a:srgbClr val="000000"/>
              </a:solidFill>
              <a:effectLst/>
              <a:uLnTx/>
              <a:uFillTx/>
              <a:latin typeface="Candara" panose="020E0502030303020204" pitchFamily="34" charset="0"/>
              <a:ea typeface="Avenir"/>
              <a:cs typeface="Avenir"/>
              <a:sym typeface="Avenir"/>
            </a:endParaRPr>
          </a:p>
          <a:p>
            <a:pPr marL="214313" marR="0" lvl="0" indent="-128588" algn="l" defTabSz="685800" rtl="0" eaLnBrk="1" fontAlgn="auto" latinLnBrk="0" hangingPunct="1">
              <a:lnSpc>
                <a:spcPct val="100000"/>
              </a:lnSpc>
              <a:spcBef>
                <a:spcPts val="0"/>
              </a:spcBef>
              <a:spcAft>
                <a:spcPts val="0"/>
              </a:spcAft>
              <a:buClr>
                <a:srgbClr val="000000"/>
              </a:buClr>
              <a:buSzPts val="1800"/>
              <a:buFontTx/>
              <a:buNone/>
              <a:tabLst/>
              <a:defRPr/>
            </a:pPr>
            <a:endParaRPr kumimoji="0" sz="2000" b="0" i="0" u="none" strike="noStrike" kern="0" cap="none" spc="0" normalizeH="0" baseline="0" noProof="0" dirty="0">
              <a:ln>
                <a:noFill/>
              </a:ln>
              <a:solidFill>
                <a:srgbClr val="669900"/>
              </a:solidFill>
              <a:effectLst/>
              <a:uLnTx/>
              <a:uFillTx/>
              <a:latin typeface="Candara" panose="020E0502030303020204" pitchFamily="34" charset="0"/>
              <a:ea typeface="Avenir"/>
              <a:cs typeface="Avenir"/>
              <a:sym typeface="Avenir"/>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89459" y="2913264"/>
            <a:ext cx="3373851" cy="1913774"/>
          </a:xfrm>
          <a:prstGeom prst="rect">
            <a:avLst/>
          </a:prstGeom>
        </p:spPr>
      </p:pic>
      <p:pic>
        <p:nvPicPr>
          <p:cNvPr id="6" name="Picture 5"/>
          <p:cNvPicPr>
            <a:picLocks noChangeAspect="1"/>
          </p:cNvPicPr>
          <p:nvPr/>
        </p:nvPicPr>
        <p:blipFill>
          <a:blip r:embed="rId4"/>
          <a:stretch>
            <a:fillRect/>
          </a:stretch>
        </p:blipFill>
        <p:spPr>
          <a:xfrm>
            <a:off x="4191000" y="958622"/>
            <a:ext cx="4953000" cy="2162810"/>
          </a:xfrm>
          <a:prstGeom prst="rect">
            <a:avLst/>
          </a:prstGeom>
        </p:spPr>
      </p:pic>
      <p:pic>
        <p:nvPicPr>
          <p:cNvPr id="3" name="Picture 2"/>
          <p:cNvPicPr>
            <a:picLocks noChangeAspect="1"/>
          </p:cNvPicPr>
          <p:nvPr/>
        </p:nvPicPr>
        <p:blipFill>
          <a:blip r:embed="rId5"/>
          <a:stretch>
            <a:fillRect/>
          </a:stretch>
        </p:blipFill>
        <p:spPr>
          <a:xfrm>
            <a:off x="5583545" y="4953000"/>
            <a:ext cx="2185678" cy="1674512"/>
          </a:xfrm>
          <a:prstGeom prst="rect">
            <a:avLst/>
          </a:prstGeom>
        </p:spPr>
      </p:pic>
    </p:spTree>
    <p:extLst>
      <p:ext uri="{BB962C8B-B14F-4D97-AF65-F5344CB8AC3E}">
        <p14:creationId xmlns:p14="http://schemas.microsoft.com/office/powerpoint/2010/main" val="9485767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pic>
        <p:nvPicPr>
          <p:cNvPr id="650" name="Google Shape;650;p115" descr="intervale center.png"/>
          <p:cNvPicPr preferRelativeResize="0"/>
          <p:nvPr/>
        </p:nvPicPr>
        <p:blipFill rotWithShape="1">
          <a:blip r:embed="rId3">
            <a:alphaModFix/>
          </a:blip>
          <a:srcRect/>
          <a:stretch/>
        </p:blipFill>
        <p:spPr>
          <a:xfrm>
            <a:off x="7286531" y="246102"/>
            <a:ext cx="1707167" cy="1693180"/>
          </a:xfrm>
          <a:prstGeom prst="rect">
            <a:avLst/>
          </a:prstGeom>
          <a:noFill/>
          <a:ln>
            <a:noFill/>
          </a:ln>
        </p:spPr>
      </p:pic>
      <p:sp>
        <p:nvSpPr>
          <p:cNvPr id="655" name="Google Shape;655;p115"/>
          <p:cNvSpPr/>
          <p:nvPr/>
        </p:nvSpPr>
        <p:spPr>
          <a:xfrm>
            <a:off x="381000" y="914400"/>
            <a:ext cx="5051548" cy="5352317"/>
          </a:xfrm>
          <a:prstGeom prst="rect">
            <a:avLst/>
          </a:prstGeom>
          <a:noFill/>
          <a:ln>
            <a:noFill/>
          </a:ln>
        </p:spPr>
        <p:txBody>
          <a:bodyPr spcFirstLastPara="1" wrap="square" lIns="68569" tIns="34275" rIns="68569" bIns="34275" anchor="t" anchorCtr="0">
            <a:noAutofit/>
          </a:bodyPr>
          <a:lstStyle/>
          <a:p>
            <a:pPr lvl="0" defTabSz="685800" eaLnBrk="1" fontAlgn="auto" hangingPunct="1">
              <a:spcBef>
                <a:spcPts val="0"/>
              </a:spcBef>
              <a:spcAft>
                <a:spcPts val="0"/>
              </a:spcAft>
              <a:buClr>
                <a:srgbClr val="669900"/>
              </a:buClr>
              <a:buSzPts val="3200"/>
              <a:defRPr/>
            </a:pPr>
            <a:r>
              <a:rPr lang="es-EC" b="1" kern="0" dirty="0" smtClean="0">
                <a:solidFill>
                  <a:srgbClr val="669900"/>
                </a:solidFill>
                <a:latin typeface="Candara" panose="020E0502030303020204" pitchFamily="34" charset="0"/>
                <a:cs typeface="Arial"/>
                <a:sym typeface="Avenir"/>
              </a:rPr>
              <a:t>The </a:t>
            </a:r>
            <a:r>
              <a:rPr lang="es-EC" b="1" kern="0" dirty="0" smtClean="0">
                <a:solidFill>
                  <a:srgbClr val="669900"/>
                </a:solidFill>
                <a:latin typeface="Candara" panose="020E0502030303020204" pitchFamily="34" charset="0"/>
                <a:cs typeface="Arial"/>
                <a:sym typeface="Avenir"/>
              </a:rPr>
              <a:t>Intervale: </a:t>
            </a:r>
            <a:r>
              <a:rPr lang="es-EC" b="1" kern="0" dirty="0" err="1" smtClean="0">
                <a:solidFill>
                  <a:srgbClr val="669900"/>
                </a:solidFill>
                <a:latin typeface="Candara" panose="020E0502030303020204" pitchFamily="34" charset="0"/>
                <a:cs typeface="Arial"/>
                <a:sym typeface="Avenir"/>
              </a:rPr>
              <a:t>Description</a:t>
            </a:r>
            <a:r>
              <a:rPr lang="es-EC" b="1" kern="0" dirty="0" smtClean="0">
                <a:solidFill>
                  <a:srgbClr val="669900"/>
                </a:solidFill>
                <a:latin typeface="Candara" panose="020E0502030303020204" pitchFamily="34" charset="0"/>
                <a:cs typeface="Arial"/>
                <a:sym typeface="Avenir"/>
              </a:rPr>
              <a:t> and </a:t>
            </a:r>
            <a:r>
              <a:rPr lang="es-EC" b="1" kern="0" dirty="0" err="1" smtClean="0">
                <a:solidFill>
                  <a:srgbClr val="669900"/>
                </a:solidFill>
                <a:latin typeface="Candara" panose="020E0502030303020204" pitchFamily="34" charset="0"/>
                <a:cs typeface="Arial"/>
                <a:sym typeface="Avenir"/>
              </a:rPr>
              <a:t>Programs</a:t>
            </a:r>
            <a:endParaRPr lang="es-EC" b="1" kern="0" dirty="0">
              <a:solidFill>
                <a:srgbClr val="000000"/>
              </a:solidFill>
              <a:latin typeface="Candara" panose="020E0502030303020204" pitchFamily="34" charset="0"/>
              <a:cs typeface="Arial"/>
              <a:sym typeface="Arial"/>
            </a:endParaRPr>
          </a:p>
          <a:p>
            <a:pPr marL="0" marR="0" lvl="0" indent="0" algn="l" defTabSz="685800" rtl="0" eaLnBrk="1" fontAlgn="auto" latinLnBrk="0" hangingPunct="1">
              <a:lnSpc>
                <a:spcPct val="90000"/>
              </a:lnSpc>
              <a:spcBef>
                <a:spcPts val="0"/>
              </a:spcBef>
              <a:spcAft>
                <a:spcPts val="0"/>
              </a:spcAft>
              <a:buClr>
                <a:srgbClr val="000000"/>
              </a:buClr>
              <a:buSzPts val="2000"/>
              <a:buFontTx/>
              <a:buNone/>
              <a:tabLst/>
              <a:defRPr/>
            </a:pPr>
            <a:endParaRPr kumimoji="0" sz="1800" b="0" i="0" u="none" strike="noStrike" kern="0" cap="none" spc="0" normalizeH="0" baseline="0" noProof="0" dirty="0">
              <a:ln>
                <a:noFill/>
              </a:ln>
              <a:solidFill>
                <a:srgbClr val="669900"/>
              </a:solidFill>
              <a:effectLst/>
              <a:uLnTx/>
              <a:uFillTx/>
              <a:latin typeface="Candara" panose="020E0502030303020204" pitchFamily="34" charset="0"/>
              <a:ea typeface="Avenir"/>
              <a:cs typeface="Avenir"/>
              <a:sym typeface="Avenir"/>
            </a:endParaRPr>
          </a:p>
          <a:p>
            <a:pPr marL="342900" marR="0" lvl="0" indent="-342900" algn="l" defTabSz="685800" rtl="0" eaLnBrk="1" fontAlgn="auto" latinLnBrk="0" hangingPunct="1">
              <a:lnSpc>
                <a:spcPct val="90000"/>
              </a:lnSpc>
              <a:spcBef>
                <a:spcPts val="0"/>
              </a:spcBef>
              <a:spcAft>
                <a:spcPts val="0"/>
              </a:spcAft>
              <a:buClr>
                <a:srgbClr val="669900"/>
              </a:buClr>
              <a:buSzPts val="2000"/>
              <a:buFont typeface="Arial"/>
              <a:buChar char="•"/>
              <a:tabLst/>
              <a:defRPr/>
            </a:pPr>
            <a:endParaRPr lang="es-SV" sz="1800" kern="0" dirty="0" smtClean="0">
              <a:solidFill>
                <a:srgbClr val="000000"/>
              </a:solidFill>
              <a:latin typeface="Candara" panose="020E0502030303020204" pitchFamily="34" charset="0"/>
              <a:ea typeface="Avenir"/>
              <a:cs typeface="Avenir"/>
              <a:sym typeface="Avenir"/>
            </a:endParaRPr>
          </a:p>
          <a:p>
            <a:pPr marL="342900" lvl="0" indent="-342900" defTabSz="685800" eaLnBrk="1" fontAlgn="auto" hangingPunct="1">
              <a:lnSpc>
                <a:spcPct val="90000"/>
              </a:lnSpc>
              <a:spcBef>
                <a:spcPts val="0"/>
              </a:spcBef>
              <a:spcAft>
                <a:spcPts val="0"/>
              </a:spcAft>
              <a:buClr>
                <a:srgbClr val="669900"/>
              </a:buClr>
              <a:buSzPts val="2000"/>
              <a:buFont typeface="Arial"/>
              <a:buChar char="•"/>
              <a:defRPr/>
            </a:pPr>
            <a:r>
              <a:rPr lang="en-US" sz="1800" kern="0" dirty="0">
                <a:solidFill>
                  <a:srgbClr val="000000"/>
                </a:solidFill>
                <a:latin typeface="Candara" panose="020E0502030303020204" pitchFamily="34" charset="0"/>
                <a:ea typeface="Avenir"/>
                <a:cs typeface="Avenir"/>
                <a:sym typeface="Avenir"/>
              </a:rPr>
              <a:t>Rescued" land - 252 ha, on the outskirts of Burlington</a:t>
            </a:r>
          </a:p>
          <a:p>
            <a:pPr marL="342900" marR="0" lvl="0" indent="-247650" algn="l" defTabSz="685800" rtl="0" eaLnBrk="1" fontAlgn="auto" latinLnBrk="0" hangingPunct="1">
              <a:lnSpc>
                <a:spcPct val="90000"/>
              </a:lnSpc>
              <a:spcBef>
                <a:spcPts val="0"/>
              </a:spcBef>
              <a:spcAft>
                <a:spcPts val="0"/>
              </a:spcAft>
              <a:buClr>
                <a:srgbClr val="000000"/>
              </a:buClr>
              <a:buSzPts val="2000"/>
              <a:buFontTx/>
              <a:buNone/>
              <a:tabLst/>
              <a:defRPr/>
            </a:pPr>
            <a:endParaRPr kumimoji="0" sz="1800" b="0" i="0" u="none" strike="noStrike" kern="0" cap="none" spc="0" normalizeH="0" baseline="0" noProof="0" dirty="0">
              <a:ln>
                <a:noFill/>
              </a:ln>
              <a:solidFill>
                <a:srgbClr val="000000"/>
              </a:solidFill>
              <a:effectLst/>
              <a:uLnTx/>
              <a:uFillTx/>
              <a:latin typeface="Candara" panose="020E0502030303020204" pitchFamily="34" charset="0"/>
              <a:ea typeface="Avenir"/>
              <a:cs typeface="Avenir"/>
              <a:sym typeface="Avenir"/>
            </a:endParaRPr>
          </a:p>
          <a:p>
            <a:pPr marL="342900" lvl="0" indent="-342900" defTabSz="685800" eaLnBrk="1" fontAlgn="auto" hangingPunct="1">
              <a:lnSpc>
                <a:spcPct val="90000"/>
              </a:lnSpc>
              <a:spcBef>
                <a:spcPts val="0"/>
              </a:spcBef>
              <a:spcAft>
                <a:spcPts val="0"/>
              </a:spcAft>
              <a:buClr>
                <a:srgbClr val="669900"/>
              </a:buClr>
              <a:buSzPts val="2000"/>
              <a:buFont typeface="Arial"/>
              <a:buChar char="•"/>
              <a:defRPr/>
            </a:pPr>
            <a:r>
              <a:rPr lang="en-US" sz="1800" kern="0" dirty="0">
                <a:solidFill>
                  <a:srgbClr val="000000"/>
                </a:solidFill>
                <a:latin typeface="Candara" panose="020E0502030303020204" pitchFamily="34" charset="0"/>
                <a:ea typeface="Avenir"/>
                <a:cs typeface="Avenir"/>
                <a:sym typeface="Avenir"/>
              </a:rPr>
              <a:t>It became a non-profit organization in </a:t>
            </a:r>
            <a:r>
              <a:rPr lang="en-US" sz="1800" kern="0" dirty="0" smtClean="0">
                <a:solidFill>
                  <a:srgbClr val="000000"/>
                </a:solidFill>
                <a:latin typeface="Candara" panose="020E0502030303020204" pitchFamily="34" charset="0"/>
                <a:ea typeface="Avenir"/>
                <a:cs typeface="Avenir"/>
                <a:sym typeface="Avenir"/>
              </a:rPr>
              <a:t>1988 </a:t>
            </a:r>
          </a:p>
          <a:p>
            <a:pPr marL="342900" lvl="0" indent="-342900" defTabSz="685800" eaLnBrk="1" fontAlgn="auto" hangingPunct="1">
              <a:lnSpc>
                <a:spcPct val="90000"/>
              </a:lnSpc>
              <a:spcBef>
                <a:spcPts val="0"/>
              </a:spcBef>
              <a:spcAft>
                <a:spcPts val="0"/>
              </a:spcAft>
              <a:buClr>
                <a:srgbClr val="669900"/>
              </a:buClr>
              <a:buSzPts val="2000"/>
              <a:buFont typeface="Arial"/>
              <a:buChar char="•"/>
              <a:defRPr/>
            </a:pPr>
            <a:endParaRPr lang="es-SV" sz="1800" kern="0" dirty="0">
              <a:solidFill>
                <a:srgbClr val="000000"/>
              </a:solidFill>
              <a:latin typeface="Candara" panose="020E0502030303020204" pitchFamily="34" charset="0"/>
              <a:ea typeface="Avenir"/>
              <a:cs typeface="Avenir"/>
              <a:sym typeface="Avenir"/>
            </a:endParaRPr>
          </a:p>
          <a:p>
            <a:pPr marL="342900" lvl="0" indent="-342900" defTabSz="685800" eaLnBrk="1" fontAlgn="auto" hangingPunct="1">
              <a:lnSpc>
                <a:spcPct val="90000"/>
              </a:lnSpc>
              <a:spcBef>
                <a:spcPts val="0"/>
              </a:spcBef>
              <a:spcAft>
                <a:spcPts val="0"/>
              </a:spcAft>
              <a:buClr>
                <a:srgbClr val="669900"/>
              </a:buClr>
              <a:buSzPts val="2000"/>
              <a:buFont typeface="Arial"/>
              <a:buChar char="•"/>
              <a:defRPr/>
            </a:pPr>
            <a:r>
              <a:rPr lang="en-US" sz="1800" kern="0" dirty="0">
                <a:solidFill>
                  <a:srgbClr val="000000"/>
                </a:solidFill>
                <a:latin typeface="Candara" panose="020E0502030303020204" pitchFamily="34" charset="0"/>
                <a:ea typeface="Avenir"/>
                <a:cs typeface="Avenir"/>
                <a:sym typeface="Avenir"/>
              </a:rPr>
              <a:t>Mission to "strengthen community food systems</a:t>
            </a:r>
          </a:p>
          <a:p>
            <a:pPr marL="342900" marR="0" lvl="0" indent="-247650" algn="l" defTabSz="685800" rtl="0" eaLnBrk="1" fontAlgn="auto" latinLnBrk="0" hangingPunct="1">
              <a:lnSpc>
                <a:spcPct val="90000"/>
              </a:lnSpc>
              <a:spcBef>
                <a:spcPts val="0"/>
              </a:spcBef>
              <a:spcAft>
                <a:spcPts val="0"/>
              </a:spcAft>
              <a:buClr>
                <a:srgbClr val="000000"/>
              </a:buClr>
              <a:buSzPts val="2000"/>
              <a:buFontTx/>
              <a:buNone/>
              <a:tabLst/>
              <a:defRPr/>
            </a:pPr>
            <a:endParaRPr kumimoji="0" sz="1800" b="0" i="0" u="none" strike="noStrike" kern="0" cap="none" spc="0" normalizeH="0" baseline="0" noProof="0" dirty="0">
              <a:ln>
                <a:noFill/>
              </a:ln>
              <a:solidFill>
                <a:srgbClr val="000000"/>
              </a:solidFill>
              <a:effectLst/>
              <a:uLnTx/>
              <a:uFillTx/>
              <a:latin typeface="Candara" panose="020E0502030303020204" pitchFamily="34" charset="0"/>
              <a:ea typeface="Avenir"/>
              <a:cs typeface="Avenir"/>
              <a:sym typeface="Avenir"/>
            </a:endParaRPr>
          </a:p>
          <a:p>
            <a:pPr marL="342900" marR="0" lvl="0" indent="-342900" algn="l" defTabSz="685800" rtl="0" eaLnBrk="1" fontAlgn="auto" latinLnBrk="0" hangingPunct="1">
              <a:lnSpc>
                <a:spcPct val="90000"/>
              </a:lnSpc>
              <a:spcBef>
                <a:spcPts val="0"/>
              </a:spcBef>
              <a:spcAft>
                <a:spcPts val="0"/>
              </a:spcAft>
              <a:buClr>
                <a:srgbClr val="669900"/>
              </a:buClr>
              <a:buSzPts val="2000"/>
              <a:buFont typeface="Arial"/>
              <a:buChar char="•"/>
              <a:tabLst/>
              <a:defRPr/>
            </a:pPr>
            <a:r>
              <a:rPr kumimoji="0" lang="es-SV" sz="1800" b="0" i="0" u="none" strike="noStrike" kern="0" cap="none" spc="0" normalizeH="0" baseline="0" noProof="0" dirty="0" err="1" smtClean="0">
                <a:ln>
                  <a:noFill/>
                </a:ln>
                <a:solidFill>
                  <a:srgbClr val="000000"/>
                </a:solidFill>
                <a:effectLst/>
                <a:uLnTx/>
                <a:uFillTx/>
                <a:latin typeface="Candara" panose="020E0502030303020204" pitchFamily="34" charset="0"/>
                <a:ea typeface="Avenir"/>
                <a:cs typeface="Avenir"/>
                <a:sym typeface="Avenir"/>
              </a:rPr>
              <a:t>Programs</a:t>
            </a:r>
            <a:r>
              <a:rPr kumimoji="0" lang="es-SV" sz="1800" b="0" i="0" u="none" strike="noStrike" kern="0" cap="none" spc="0" normalizeH="0" baseline="0" noProof="0" dirty="0" smtClean="0">
                <a:ln>
                  <a:noFill/>
                </a:ln>
                <a:solidFill>
                  <a:srgbClr val="000000"/>
                </a:solidFill>
                <a:effectLst/>
                <a:uLnTx/>
                <a:uFillTx/>
                <a:latin typeface="Candara" panose="020E0502030303020204" pitchFamily="34" charset="0"/>
                <a:ea typeface="Avenir"/>
                <a:cs typeface="Avenir"/>
                <a:sym typeface="Avenir"/>
              </a:rPr>
              <a:t>:</a:t>
            </a:r>
          </a:p>
          <a:p>
            <a:pPr marL="800100" lvl="1" indent="-342900" defTabSz="685800" eaLnBrk="1" fontAlgn="auto" hangingPunct="1">
              <a:lnSpc>
                <a:spcPct val="90000"/>
              </a:lnSpc>
              <a:spcBef>
                <a:spcPts val="0"/>
              </a:spcBef>
              <a:spcAft>
                <a:spcPts val="0"/>
              </a:spcAft>
              <a:buClr>
                <a:srgbClr val="669900"/>
              </a:buClr>
              <a:buSzPts val="2000"/>
              <a:buFont typeface="Wingdings" panose="05000000000000000000" pitchFamily="2" charset="2"/>
              <a:buChar char="ü"/>
              <a:defRPr/>
            </a:pPr>
            <a:r>
              <a:rPr lang="en-US" sz="1800" kern="0" dirty="0">
                <a:solidFill>
                  <a:srgbClr val="000000"/>
                </a:solidFill>
                <a:latin typeface="Candara" panose="020E0502030303020204" pitchFamily="34" charset="0"/>
                <a:cs typeface="Arial"/>
                <a:sym typeface="Avenir"/>
              </a:rPr>
              <a:t>Farmers' Incubator</a:t>
            </a:r>
          </a:p>
          <a:p>
            <a:pPr marL="800100" lvl="1" indent="-342900" defTabSz="685800" eaLnBrk="1" fontAlgn="auto" hangingPunct="1">
              <a:lnSpc>
                <a:spcPct val="90000"/>
              </a:lnSpc>
              <a:spcBef>
                <a:spcPts val="0"/>
              </a:spcBef>
              <a:spcAft>
                <a:spcPts val="0"/>
              </a:spcAft>
              <a:buClr>
                <a:srgbClr val="669900"/>
              </a:buClr>
              <a:buSzPts val="2000"/>
              <a:buFont typeface="Wingdings" panose="05000000000000000000" pitchFamily="2" charset="2"/>
              <a:buChar char="ü"/>
              <a:defRPr/>
            </a:pPr>
            <a:r>
              <a:rPr lang="en-US" sz="1800" kern="0" dirty="0">
                <a:solidFill>
                  <a:srgbClr val="000000"/>
                </a:solidFill>
                <a:latin typeface="Candara" panose="020E0502030303020204" pitchFamily="34" charset="0"/>
                <a:cs typeface="Arial"/>
                <a:sym typeface="Avenir"/>
              </a:rPr>
              <a:t>Commercial properties</a:t>
            </a:r>
          </a:p>
          <a:p>
            <a:pPr marL="800100" lvl="1" indent="-342900" defTabSz="685800" eaLnBrk="1" fontAlgn="auto" hangingPunct="1">
              <a:lnSpc>
                <a:spcPct val="90000"/>
              </a:lnSpc>
              <a:spcBef>
                <a:spcPts val="0"/>
              </a:spcBef>
              <a:spcAft>
                <a:spcPts val="0"/>
              </a:spcAft>
              <a:buClr>
                <a:srgbClr val="669900"/>
              </a:buClr>
              <a:buSzPts val="2000"/>
              <a:buFont typeface="Wingdings" panose="05000000000000000000" pitchFamily="2" charset="2"/>
              <a:buChar char="ü"/>
              <a:defRPr/>
            </a:pPr>
            <a:r>
              <a:rPr lang="en-US" sz="1800" kern="0" dirty="0">
                <a:solidFill>
                  <a:srgbClr val="000000"/>
                </a:solidFill>
                <a:latin typeface="Candara" panose="020E0502030303020204" pitchFamily="34" charset="0"/>
                <a:cs typeface="Arial"/>
                <a:sym typeface="Avenir"/>
              </a:rPr>
              <a:t>Estate Planning</a:t>
            </a:r>
          </a:p>
          <a:p>
            <a:pPr marL="800100" lvl="1" indent="-342900" defTabSz="685800" eaLnBrk="1" fontAlgn="auto" hangingPunct="1">
              <a:lnSpc>
                <a:spcPct val="90000"/>
              </a:lnSpc>
              <a:spcBef>
                <a:spcPts val="0"/>
              </a:spcBef>
              <a:spcAft>
                <a:spcPts val="0"/>
              </a:spcAft>
              <a:buClr>
                <a:srgbClr val="669900"/>
              </a:buClr>
              <a:buSzPts val="2000"/>
              <a:buFont typeface="Wingdings" panose="05000000000000000000" pitchFamily="2" charset="2"/>
              <a:buChar char="ü"/>
              <a:defRPr/>
            </a:pPr>
            <a:r>
              <a:rPr lang="en-US" sz="1800" kern="0" dirty="0">
                <a:solidFill>
                  <a:srgbClr val="000000"/>
                </a:solidFill>
                <a:latin typeface="Candara" panose="020E0502030303020204" pitchFamily="34" charset="0"/>
                <a:cs typeface="Arial"/>
                <a:sym typeface="Avenir"/>
              </a:rPr>
              <a:t>Food Distribution Center</a:t>
            </a:r>
          </a:p>
          <a:p>
            <a:pPr marL="800100" lvl="1" indent="-342900" defTabSz="685800" eaLnBrk="1" fontAlgn="auto" hangingPunct="1">
              <a:lnSpc>
                <a:spcPct val="90000"/>
              </a:lnSpc>
              <a:spcBef>
                <a:spcPts val="0"/>
              </a:spcBef>
              <a:spcAft>
                <a:spcPts val="0"/>
              </a:spcAft>
              <a:buClr>
                <a:srgbClr val="669900"/>
              </a:buClr>
              <a:buSzPts val="2000"/>
              <a:buFont typeface="Wingdings" panose="05000000000000000000" pitchFamily="2" charset="2"/>
              <a:buChar char="ü"/>
              <a:defRPr/>
            </a:pPr>
            <a:r>
              <a:rPr lang="en-US" sz="1800" kern="0" dirty="0">
                <a:solidFill>
                  <a:srgbClr val="000000"/>
                </a:solidFill>
                <a:latin typeface="Candara" panose="020E0502030303020204" pitchFamily="34" charset="0"/>
                <a:cs typeface="Arial"/>
                <a:sym typeface="Avenir"/>
              </a:rPr>
              <a:t>Good land management</a:t>
            </a:r>
          </a:p>
          <a:p>
            <a:pPr marL="800100" lvl="1" indent="-342900" defTabSz="685800" eaLnBrk="1" fontAlgn="auto" hangingPunct="1">
              <a:lnSpc>
                <a:spcPct val="90000"/>
              </a:lnSpc>
              <a:spcBef>
                <a:spcPts val="0"/>
              </a:spcBef>
              <a:spcAft>
                <a:spcPts val="0"/>
              </a:spcAft>
              <a:buClr>
                <a:srgbClr val="669900"/>
              </a:buClr>
              <a:buSzPts val="2000"/>
              <a:buFont typeface="Wingdings" panose="05000000000000000000" pitchFamily="2" charset="2"/>
              <a:buChar char="ü"/>
              <a:defRPr/>
            </a:pPr>
            <a:r>
              <a:rPr lang="en-US" sz="1800" kern="0" dirty="0">
                <a:solidFill>
                  <a:srgbClr val="000000"/>
                </a:solidFill>
                <a:latin typeface="Candara" panose="020E0502030303020204" pitchFamily="34" charset="0"/>
                <a:cs typeface="Arial"/>
                <a:sym typeface="Avenir"/>
              </a:rPr>
              <a:t>Food for conservation (trees)</a:t>
            </a:r>
          </a:p>
          <a:p>
            <a:pPr marL="800100" lvl="1" indent="-342900" defTabSz="685800" eaLnBrk="1" fontAlgn="auto" hangingPunct="1">
              <a:lnSpc>
                <a:spcPct val="90000"/>
              </a:lnSpc>
              <a:spcBef>
                <a:spcPts val="0"/>
              </a:spcBef>
              <a:spcAft>
                <a:spcPts val="0"/>
              </a:spcAft>
              <a:buClr>
                <a:srgbClr val="669900"/>
              </a:buClr>
              <a:buSzPts val="2000"/>
              <a:buFont typeface="Wingdings" panose="05000000000000000000" pitchFamily="2" charset="2"/>
              <a:buChar char="ü"/>
              <a:defRPr/>
            </a:pPr>
            <a:r>
              <a:rPr lang="en-US" sz="1800" kern="0" dirty="0">
                <a:solidFill>
                  <a:srgbClr val="000000"/>
                </a:solidFill>
                <a:latin typeface="Candara" panose="020E0502030303020204" pitchFamily="34" charset="0"/>
                <a:cs typeface="Arial"/>
                <a:sym typeface="Avenir"/>
              </a:rPr>
              <a:t>Food rescue and gleaning</a:t>
            </a:r>
            <a:endParaRPr kumimoji="0" sz="1800" b="0" i="0" u="none" strike="noStrike" kern="0" cap="none" spc="0" normalizeH="0" baseline="0" noProof="0" dirty="0">
              <a:ln>
                <a:noFill/>
              </a:ln>
              <a:solidFill>
                <a:srgbClr val="669900"/>
              </a:solidFill>
              <a:effectLst/>
              <a:uLnTx/>
              <a:uFillTx/>
              <a:latin typeface="Candara" panose="020E0502030303020204" pitchFamily="34" charset="0"/>
              <a:ea typeface="Avenir"/>
              <a:cs typeface="Avenir"/>
              <a:sym typeface="Avenir"/>
            </a:endParaRPr>
          </a:p>
          <a:p>
            <a:pPr marL="342900" marR="0" lvl="0" indent="-247650" algn="l" defTabSz="685800" rtl="0" eaLnBrk="1" fontAlgn="auto" latinLnBrk="0" hangingPunct="1">
              <a:lnSpc>
                <a:spcPct val="100000"/>
              </a:lnSpc>
              <a:spcBef>
                <a:spcPts val="0"/>
              </a:spcBef>
              <a:spcAft>
                <a:spcPts val="0"/>
              </a:spcAft>
              <a:buClr>
                <a:srgbClr val="000000"/>
              </a:buClr>
              <a:buSzPts val="2000"/>
              <a:buFontTx/>
              <a:buNone/>
              <a:tabLst/>
              <a:defRPr/>
            </a:pPr>
            <a:endParaRPr kumimoji="0" sz="1800" b="0" i="0" u="none" strike="noStrike" kern="0" cap="none" spc="0" normalizeH="0" baseline="0" noProof="0" dirty="0">
              <a:ln>
                <a:noFill/>
              </a:ln>
              <a:solidFill>
                <a:srgbClr val="669900"/>
              </a:solidFill>
              <a:effectLst/>
              <a:uLnTx/>
              <a:uFillTx/>
              <a:latin typeface="Candara" panose="020E0502030303020204" pitchFamily="34" charset="0"/>
              <a:ea typeface="Avenir"/>
              <a:cs typeface="Avenir"/>
              <a:sym typeface="Avenir"/>
            </a:endParaRPr>
          </a:p>
        </p:txBody>
      </p:sp>
      <p:pic>
        <p:nvPicPr>
          <p:cNvPr id="2" name="Picture 1"/>
          <p:cNvPicPr>
            <a:picLocks noChangeAspect="1"/>
          </p:cNvPicPr>
          <p:nvPr/>
        </p:nvPicPr>
        <p:blipFill>
          <a:blip r:embed="rId4"/>
          <a:stretch>
            <a:fillRect/>
          </a:stretch>
        </p:blipFill>
        <p:spPr>
          <a:xfrm>
            <a:off x="5334000" y="246102"/>
            <a:ext cx="1752825" cy="1760650"/>
          </a:xfrm>
          <a:prstGeom prst="rect">
            <a:avLst/>
          </a:prstGeom>
        </p:spPr>
      </p:pic>
      <p:pic>
        <p:nvPicPr>
          <p:cNvPr id="9" name="Picture 8"/>
          <p:cNvPicPr>
            <a:picLocks noChangeAspect="1"/>
          </p:cNvPicPr>
          <p:nvPr/>
        </p:nvPicPr>
        <p:blipFill>
          <a:blip r:embed="rId5"/>
          <a:stretch>
            <a:fillRect/>
          </a:stretch>
        </p:blipFill>
        <p:spPr>
          <a:xfrm>
            <a:off x="5739958" y="2362200"/>
            <a:ext cx="3251642" cy="4209317"/>
          </a:xfrm>
          <a:prstGeom prst="rect">
            <a:avLst/>
          </a:prstGeom>
        </p:spPr>
      </p:pic>
    </p:spTree>
    <p:extLst>
      <p:ext uri="{BB962C8B-B14F-4D97-AF65-F5344CB8AC3E}">
        <p14:creationId xmlns:p14="http://schemas.microsoft.com/office/powerpoint/2010/main" val="40456731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56597"/>
            <a:ext cx="7886700" cy="570861"/>
          </a:xfrm>
        </p:spPr>
        <p:txBody>
          <a:bodyPr>
            <a:normAutofit/>
          </a:bodyPr>
          <a:lstStyle/>
          <a:p>
            <a:pPr algn="ctr"/>
            <a:r>
              <a:rPr lang="en-US" sz="2800" b="1" dirty="0" smtClean="0">
                <a:solidFill>
                  <a:srgbClr val="006600"/>
                </a:solidFill>
                <a:effectLst>
                  <a:outerShdw blurRad="38100" dist="38100" dir="2700000" algn="tl">
                    <a:srgbClr val="C0C0C0"/>
                  </a:outerShdw>
                </a:effectLst>
                <a:latin typeface="Candara" panose="020E0502030303020204" pitchFamily="34" charset="0"/>
              </a:rPr>
              <a:t>Agroecology Support Team (AES)</a:t>
            </a:r>
            <a:endParaRPr lang="en-US" sz="2700" b="1" dirty="0">
              <a:solidFill>
                <a:schemeClr val="accent6">
                  <a:lumMod val="50000"/>
                </a:schemeClr>
              </a:solidFill>
              <a:effectLst>
                <a:outerShdw blurRad="38100" dist="38100" dir="2700000" algn="tl">
                  <a:srgbClr val="000000">
                    <a:alpha val="43137"/>
                  </a:srgbClr>
                </a:outerShdw>
              </a:effectLst>
              <a:latin typeface="Candara" panose="020E0502030303020204" pitchFamily="34" charset="0"/>
            </a:endParaRPr>
          </a:p>
        </p:txBody>
      </p:sp>
      <p:pic>
        <p:nvPicPr>
          <p:cNvPr id="3" name="Picture 2"/>
          <p:cNvPicPr>
            <a:picLocks noChangeAspect="1"/>
          </p:cNvPicPr>
          <p:nvPr/>
        </p:nvPicPr>
        <p:blipFill>
          <a:blip r:embed="rId3"/>
          <a:stretch>
            <a:fillRect/>
          </a:stretch>
        </p:blipFill>
        <p:spPr>
          <a:xfrm>
            <a:off x="543441" y="1905000"/>
            <a:ext cx="1428750" cy="1428750"/>
          </a:xfrm>
          <a:prstGeom prst="rect">
            <a:avLst/>
          </a:prstGeom>
        </p:spPr>
      </p:pic>
      <p:sp>
        <p:nvSpPr>
          <p:cNvPr id="7" name="TextBox 6"/>
          <p:cNvSpPr txBox="1"/>
          <p:nvPr/>
        </p:nvSpPr>
        <p:spPr>
          <a:xfrm>
            <a:off x="494687" y="3391450"/>
            <a:ext cx="1715113" cy="1708160"/>
          </a:xfrm>
          <a:prstGeom prst="rect">
            <a:avLst/>
          </a:prstGeom>
          <a:noFill/>
        </p:spPr>
        <p:txBody>
          <a:bodyPr wrap="square" rtlCol="0">
            <a:spAutoFit/>
          </a:bodyPr>
          <a:lstStyle/>
          <a:p>
            <a:r>
              <a:rPr lang="en-US" sz="1500" b="1" dirty="0">
                <a:latin typeface="Candara" panose="020E0502030303020204" pitchFamily="34" charset="0"/>
              </a:rPr>
              <a:t>V. Ernesto Méndez</a:t>
            </a:r>
            <a:r>
              <a:rPr lang="en-US" sz="1500" dirty="0">
                <a:latin typeface="Candara" panose="020E0502030303020204" pitchFamily="34" charset="0"/>
              </a:rPr>
              <a:t/>
            </a:r>
            <a:br>
              <a:rPr lang="en-US" sz="1500" dirty="0">
                <a:latin typeface="Candara" panose="020E0502030303020204" pitchFamily="34" charset="0"/>
              </a:rPr>
            </a:br>
            <a:r>
              <a:rPr lang="en-US" sz="1500" dirty="0">
                <a:latin typeface="Candara" panose="020E0502030303020204" pitchFamily="34" charset="0"/>
              </a:rPr>
              <a:t>Project Lead</a:t>
            </a:r>
          </a:p>
          <a:p>
            <a:r>
              <a:rPr lang="en-US" sz="1500" dirty="0">
                <a:latin typeface="Candara" panose="020E0502030303020204" pitchFamily="34" charset="0"/>
              </a:rPr>
              <a:t>Co-Director Agroecology and Livelihoods Collaborative</a:t>
            </a:r>
            <a:br>
              <a:rPr lang="en-US" sz="1500" dirty="0">
                <a:latin typeface="Candara" panose="020E0502030303020204" pitchFamily="34" charset="0"/>
              </a:rPr>
            </a:br>
            <a:endParaRPr lang="en-US" sz="1500" dirty="0">
              <a:latin typeface="Candara" panose="020E0502030303020204" pitchFamily="34" charset="0"/>
            </a:endParaRPr>
          </a:p>
        </p:txBody>
      </p:sp>
      <p:sp>
        <p:nvSpPr>
          <p:cNvPr id="8" name="TextBox 7"/>
          <p:cNvSpPr txBox="1"/>
          <p:nvPr/>
        </p:nvSpPr>
        <p:spPr>
          <a:xfrm>
            <a:off x="2073671" y="5999202"/>
            <a:ext cx="1618976" cy="553998"/>
          </a:xfrm>
          <a:prstGeom prst="rect">
            <a:avLst/>
          </a:prstGeom>
          <a:noFill/>
        </p:spPr>
        <p:txBody>
          <a:bodyPr wrap="square" rtlCol="0">
            <a:spAutoFit/>
          </a:bodyPr>
          <a:lstStyle/>
          <a:p>
            <a:r>
              <a:rPr lang="en-US" sz="1500" b="1" dirty="0">
                <a:latin typeface="Candara" panose="020E0502030303020204" pitchFamily="34" charset="0"/>
              </a:rPr>
              <a:t>Gabriela Bucini</a:t>
            </a:r>
            <a:br>
              <a:rPr lang="en-US" sz="1500" b="1" dirty="0">
                <a:latin typeface="Candara" panose="020E0502030303020204" pitchFamily="34" charset="0"/>
              </a:rPr>
            </a:br>
            <a:r>
              <a:rPr lang="en-US" sz="1500" dirty="0">
                <a:latin typeface="Candara" panose="020E0502030303020204" pitchFamily="34" charset="0"/>
              </a:rPr>
              <a:t>Project Co-Lead</a:t>
            </a:r>
          </a:p>
        </p:txBody>
      </p:sp>
      <p:sp>
        <p:nvSpPr>
          <p:cNvPr id="9" name="TextBox 8"/>
          <p:cNvSpPr txBox="1"/>
          <p:nvPr/>
        </p:nvSpPr>
        <p:spPr>
          <a:xfrm>
            <a:off x="3575288" y="3540810"/>
            <a:ext cx="1736312" cy="784830"/>
          </a:xfrm>
          <a:prstGeom prst="rect">
            <a:avLst/>
          </a:prstGeom>
          <a:noFill/>
        </p:spPr>
        <p:txBody>
          <a:bodyPr wrap="square" rtlCol="0">
            <a:spAutoFit/>
          </a:bodyPr>
          <a:lstStyle/>
          <a:p>
            <a:r>
              <a:rPr lang="en-US" sz="1500" b="1" dirty="0">
                <a:latin typeface="Candara" panose="020E0502030303020204" pitchFamily="34" charset="0"/>
              </a:rPr>
              <a:t>Nils McCune</a:t>
            </a:r>
          </a:p>
          <a:p>
            <a:r>
              <a:rPr lang="en-US" sz="1500" dirty="0">
                <a:latin typeface="Candara" panose="020E0502030303020204" pitchFamily="34" charset="0"/>
              </a:rPr>
              <a:t>Research Associate</a:t>
            </a:r>
          </a:p>
        </p:txBody>
      </p:sp>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00400" y="873500"/>
            <a:ext cx="3005060" cy="809054"/>
          </a:xfrm>
          <a:prstGeom prst="rect">
            <a:avLst/>
          </a:prstGeom>
        </p:spPr>
      </p:pic>
      <p:pic>
        <p:nvPicPr>
          <p:cNvPr id="12" name="Picture 11"/>
          <p:cNvPicPr>
            <a:picLocks noChangeAspect="1"/>
          </p:cNvPicPr>
          <p:nvPr/>
        </p:nvPicPr>
        <p:blipFill>
          <a:blip r:embed="rId5"/>
          <a:stretch>
            <a:fillRect/>
          </a:stretch>
        </p:blipFill>
        <p:spPr>
          <a:xfrm>
            <a:off x="7165194" y="2034388"/>
            <a:ext cx="1417512" cy="1417512"/>
          </a:xfrm>
          <a:prstGeom prst="rect">
            <a:avLst/>
          </a:prstGeom>
        </p:spPr>
      </p:pic>
      <p:sp>
        <p:nvSpPr>
          <p:cNvPr id="13" name="TextBox 12"/>
          <p:cNvSpPr txBox="1"/>
          <p:nvPr/>
        </p:nvSpPr>
        <p:spPr>
          <a:xfrm>
            <a:off x="7162800" y="3484602"/>
            <a:ext cx="1524380" cy="553998"/>
          </a:xfrm>
          <a:prstGeom prst="rect">
            <a:avLst/>
          </a:prstGeom>
          <a:noFill/>
        </p:spPr>
        <p:txBody>
          <a:bodyPr wrap="square" rtlCol="0">
            <a:spAutoFit/>
          </a:bodyPr>
          <a:lstStyle/>
          <a:p>
            <a:r>
              <a:rPr lang="en-US" sz="1500" b="1" dirty="0">
                <a:latin typeface="Candara" panose="020E0502030303020204" pitchFamily="34" charset="0"/>
              </a:rPr>
              <a:t>Amaya Carrasco</a:t>
            </a:r>
            <a:r>
              <a:rPr lang="en-US" sz="1500" dirty="0">
                <a:latin typeface="Candara" panose="020E0502030303020204" pitchFamily="34" charset="0"/>
              </a:rPr>
              <a:t/>
            </a:r>
            <a:br>
              <a:rPr lang="en-US" sz="1500" dirty="0">
                <a:latin typeface="Candara" panose="020E0502030303020204" pitchFamily="34" charset="0"/>
              </a:rPr>
            </a:br>
            <a:r>
              <a:rPr lang="en-US" sz="1500" dirty="0">
                <a:latin typeface="Candara" panose="020E0502030303020204" pitchFamily="34" charset="0"/>
              </a:rPr>
              <a:t>PhD student</a:t>
            </a:r>
          </a:p>
        </p:txBody>
      </p:sp>
      <p:pic>
        <p:nvPicPr>
          <p:cNvPr id="14" name="Picture 13"/>
          <p:cNvPicPr>
            <a:picLocks noChangeAspect="1"/>
          </p:cNvPicPr>
          <p:nvPr/>
        </p:nvPicPr>
        <p:blipFill>
          <a:blip r:embed="rId6"/>
          <a:stretch>
            <a:fillRect/>
          </a:stretch>
        </p:blipFill>
        <p:spPr>
          <a:xfrm>
            <a:off x="3505200" y="2204010"/>
            <a:ext cx="2074166" cy="1321265"/>
          </a:xfrm>
          <a:prstGeom prst="rect">
            <a:avLst/>
          </a:prstGeom>
        </p:spPr>
      </p:pic>
      <p:pic>
        <p:nvPicPr>
          <p:cNvPr id="4" name="Picture 3"/>
          <p:cNvPicPr>
            <a:picLocks noChangeAspect="1"/>
          </p:cNvPicPr>
          <p:nvPr/>
        </p:nvPicPr>
        <p:blipFill>
          <a:blip r:embed="rId7"/>
          <a:stretch>
            <a:fillRect/>
          </a:stretch>
        </p:blipFill>
        <p:spPr>
          <a:xfrm>
            <a:off x="2143185" y="4451258"/>
            <a:ext cx="1428750" cy="1428750"/>
          </a:xfrm>
          <a:prstGeom prst="rect">
            <a:avLst/>
          </a:prstGeom>
        </p:spPr>
      </p:pic>
      <p:sp>
        <p:nvSpPr>
          <p:cNvPr id="15" name="TextBox 14"/>
          <p:cNvSpPr txBox="1"/>
          <p:nvPr/>
        </p:nvSpPr>
        <p:spPr>
          <a:xfrm>
            <a:off x="5734050" y="6075402"/>
            <a:ext cx="1428750" cy="553998"/>
          </a:xfrm>
          <a:prstGeom prst="rect">
            <a:avLst/>
          </a:prstGeom>
          <a:noFill/>
        </p:spPr>
        <p:txBody>
          <a:bodyPr wrap="square" rtlCol="0">
            <a:spAutoFit/>
          </a:bodyPr>
          <a:lstStyle/>
          <a:p>
            <a:r>
              <a:rPr lang="en-US" sz="1500" b="1" dirty="0" smtClean="0">
                <a:latin typeface="Candara" panose="020E0502030303020204" pitchFamily="34" charset="0"/>
              </a:rPr>
              <a:t>Nell Carpenter</a:t>
            </a:r>
            <a:r>
              <a:rPr lang="en-US" sz="1500" dirty="0">
                <a:latin typeface="Candara" panose="020E0502030303020204" pitchFamily="34" charset="0"/>
              </a:rPr>
              <a:t/>
            </a:r>
            <a:br>
              <a:rPr lang="en-US" sz="1500" dirty="0">
                <a:latin typeface="Candara" panose="020E0502030303020204" pitchFamily="34" charset="0"/>
              </a:rPr>
            </a:br>
            <a:r>
              <a:rPr lang="en-US" sz="1500" dirty="0">
                <a:latin typeface="Candara" panose="020E0502030303020204" pitchFamily="34" charset="0"/>
              </a:rPr>
              <a:t>AE Support</a:t>
            </a:r>
          </a:p>
        </p:txBody>
      </p:sp>
      <p:pic>
        <p:nvPicPr>
          <p:cNvPr id="16" name="Picture 1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609961" y="4338771"/>
            <a:ext cx="1608564" cy="1608564"/>
          </a:xfrm>
          <a:prstGeom prst="rect">
            <a:avLst/>
          </a:prstGeom>
        </p:spPr>
      </p:pic>
    </p:spTree>
    <p:extLst>
      <p:ext uri="{BB962C8B-B14F-4D97-AF65-F5344CB8AC3E}">
        <p14:creationId xmlns:p14="http://schemas.microsoft.com/office/powerpoint/2010/main" val="26924610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2" name="Google Shape;652;p115"/>
          <p:cNvSpPr/>
          <p:nvPr/>
        </p:nvSpPr>
        <p:spPr>
          <a:xfrm>
            <a:off x="304800" y="304800"/>
            <a:ext cx="3572687" cy="438582"/>
          </a:xfrm>
          <a:prstGeom prst="rect">
            <a:avLst/>
          </a:prstGeom>
          <a:noFill/>
          <a:ln>
            <a:noFill/>
          </a:ln>
        </p:spPr>
        <p:txBody>
          <a:bodyPr spcFirstLastPara="1" wrap="square" lIns="68569" tIns="34275" rIns="68569" bIns="34275" anchor="t" anchorCtr="0">
            <a:noAutofit/>
          </a:bodyPr>
          <a:lstStyle/>
          <a:p>
            <a:pPr lvl="0" defTabSz="685800" eaLnBrk="1" fontAlgn="auto" hangingPunct="1">
              <a:spcBef>
                <a:spcPts val="0"/>
              </a:spcBef>
              <a:spcAft>
                <a:spcPts val="0"/>
              </a:spcAft>
              <a:buClr>
                <a:srgbClr val="669900"/>
              </a:buClr>
              <a:buSzPts val="3200"/>
            </a:pPr>
            <a:r>
              <a:rPr lang="es-EC" b="1" kern="0" dirty="0" err="1" smtClean="0">
                <a:solidFill>
                  <a:srgbClr val="669900"/>
                </a:solidFill>
                <a:latin typeface="Candara" panose="020E0502030303020204" pitchFamily="34" charset="0"/>
                <a:ea typeface="Avenir"/>
                <a:cs typeface="Avenir"/>
                <a:sym typeface="Avenir"/>
              </a:rPr>
              <a:t>Principles</a:t>
            </a:r>
            <a:endParaRPr kumimoji="0" sz="1350" b="0" i="0" u="none" strike="noStrike" kern="0" cap="none" spc="0" normalizeH="0" baseline="0" noProof="0" dirty="0">
              <a:ln>
                <a:noFill/>
              </a:ln>
              <a:solidFill>
                <a:srgbClr val="26CC0B"/>
              </a:solidFill>
              <a:effectLst/>
              <a:uLnTx/>
              <a:uFillTx/>
              <a:latin typeface="Avenir"/>
              <a:ea typeface="Avenir"/>
              <a:cs typeface="Avenir"/>
              <a:sym typeface="Avenir"/>
            </a:endParaRPr>
          </a:p>
        </p:txBody>
      </p:sp>
      <p:sp>
        <p:nvSpPr>
          <p:cNvPr id="655" name="Google Shape;655;p115"/>
          <p:cNvSpPr/>
          <p:nvPr/>
        </p:nvSpPr>
        <p:spPr>
          <a:xfrm>
            <a:off x="414043" y="3168098"/>
            <a:ext cx="5494572" cy="3352800"/>
          </a:xfrm>
          <a:prstGeom prst="rect">
            <a:avLst/>
          </a:prstGeom>
          <a:noFill/>
          <a:ln>
            <a:noFill/>
          </a:ln>
        </p:spPr>
        <p:txBody>
          <a:bodyPr spcFirstLastPara="1" wrap="square" lIns="68569" tIns="34275" rIns="68569" bIns="34275" anchor="t" anchorCtr="0">
            <a:noAutofit/>
          </a:bodyPr>
          <a:lstStyle/>
          <a:p>
            <a:pPr lvl="0" defTabSz="685800" eaLnBrk="1" fontAlgn="auto" hangingPunct="1">
              <a:spcBef>
                <a:spcPts val="0"/>
              </a:spcBef>
              <a:spcAft>
                <a:spcPts val="0"/>
              </a:spcAft>
              <a:buClr>
                <a:srgbClr val="669900"/>
              </a:buClr>
              <a:buSzPts val="3200"/>
              <a:defRPr/>
            </a:pPr>
            <a:r>
              <a:rPr lang="es-EC" b="1" kern="0" dirty="0" err="1">
                <a:solidFill>
                  <a:srgbClr val="669900"/>
                </a:solidFill>
                <a:latin typeface="Candara" panose="020E0502030303020204" pitchFamily="34" charset="0"/>
                <a:ea typeface="Avenir"/>
                <a:cs typeface="Avenir"/>
                <a:sym typeface="Avenir"/>
              </a:rPr>
              <a:t>Agreed</a:t>
            </a:r>
            <a:r>
              <a:rPr lang="es-EC" b="1" kern="0" dirty="0">
                <a:solidFill>
                  <a:srgbClr val="669900"/>
                </a:solidFill>
                <a:latin typeface="Candara" panose="020E0502030303020204" pitchFamily="34" charset="0"/>
                <a:ea typeface="Avenir"/>
                <a:cs typeface="Avenir"/>
                <a:sym typeface="Avenir"/>
              </a:rPr>
              <a:t> </a:t>
            </a:r>
            <a:r>
              <a:rPr lang="es-EC" b="1" kern="0" dirty="0" err="1">
                <a:solidFill>
                  <a:srgbClr val="669900"/>
                </a:solidFill>
                <a:latin typeface="Candara" panose="020E0502030303020204" pitchFamily="34" charset="0"/>
                <a:ea typeface="Avenir"/>
                <a:cs typeface="Avenir"/>
                <a:sym typeface="Avenir"/>
              </a:rPr>
              <a:t>Activities</a:t>
            </a:r>
            <a:r>
              <a:rPr lang="es-EC" b="1" kern="0" dirty="0">
                <a:solidFill>
                  <a:srgbClr val="669900"/>
                </a:solidFill>
                <a:latin typeface="Candara" panose="020E0502030303020204" pitchFamily="34" charset="0"/>
                <a:ea typeface="Avenir"/>
                <a:cs typeface="Avenir"/>
                <a:sym typeface="Avenir"/>
              </a:rPr>
              <a:t> </a:t>
            </a:r>
            <a:r>
              <a:rPr lang="es-EC" b="1" kern="0" dirty="0" err="1">
                <a:solidFill>
                  <a:srgbClr val="669900"/>
                </a:solidFill>
                <a:latin typeface="Candara" panose="020E0502030303020204" pitchFamily="34" charset="0"/>
                <a:ea typeface="Avenir"/>
                <a:cs typeface="Avenir"/>
                <a:sym typeface="Avenir"/>
              </a:rPr>
              <a:t>on</a:t>
            </a:r>
            <a:r>
              <a:rPr lang="es-EC" b="1" kern="0" dirty="0">
                <a:solidFill>
                  <a:srgbClr val="669900"/>
                </a:solidFill>
                <a:latin typeface="Candara" panose="020E0502030303020204" pitchFamily="34" charset="0"/>
                <a:ea typeface="Avenir"/>
                <a:cs typeface="Avenir"/>
                <a:sym typeface="Avenir"/>
              </a:rPr>
              <a:t> </a:t>
            </a:r>
            <a:r>
              <a:rPr lang="es-EC" b="1" kern="0" dirty="0" smtClean="0">
                <a:solidFill>
                  <a:srgbClr val="669900"/>
                </a:solidFill>
                <a:latin typeface="Candara" panose="020E0502030303020204" pitchFamily="34" charset="0"/>
                <a:ea typeface="Avenir"/>
                <a:cs typeface="Avenir"/>
                <a:sym typeface="Avenir"/>
              </a:rPr>
              <a:t>Agroecology</a:t>
            </a:r>
          </a:p>
          <a:p>
            <a:pPr lvl="0" defTabSz="685800" eaLnBrk="1" fontAlgn="auto" hangingPunct="1">
              <a:spcBef>
                <a:spcPts val="0"/>
              </a:spcBef>
              <a:spcAft>
                <a:spcPts val="0"/>
              </a:spcAft>
              <a:buClr>
                <a:srgbClr val="669900"/>
              </a:buClr>
              <a:buSzPts val="3200"/>
              <a:defRPr/>
            </a:pPr>
            <a:endParaRPr kumimoji="0" sz="1500" b="0" i="0" u="none" strike="noStrike" kern="0" cap="none" spc="0" normalizeH="0" baseline="0" noProof="0" dirty="0">
              <a:ln>
                <a:noFill/>
              </a:ln>
              <a:solidFill>
                <a:srgbClr val="669900"/>
              </a:solidFill>
              <a:effectLst/>
              <a:uLnTx/>
              <a:uFillTx/>
              <a:latin typeface="Candara" panose="020E0502030303020204" pitchFamily="34" charset="0"/>
              <a:ea typeface="Avenir"/>
              <a:cs typeface="Avenir"/>
              <a:sym typeface="Avenir"/>
            </a:endParaRPr>
          </a:p>
          <a:p>
            <a:pPr marL="342900" lvl="0" indent="-342900" defTabSz="685800" eaLnBrk="1" fontAlgn="auto" hangingPunct="1">
              <a:spcBef>
                <a:spcPts val="600"/>
              </a:spcBef>
              <a:spcAft>
                <a:spcPts val="600"/>
              </a:spcAft>
              <a:buClr>
                <a:srgbClr val="669900"/>
              </a:buClr>
              <a:buSzPts val="2000"/>
              <a:buFont typeface="Arial"/>
              <a:buChar char="•"/>
              <a:defRPr/>
            </a:pPr>
            <a:r>
              <a:rPr lang="en-US" sz="1800" kern="0" dirty="0" smtClean="0">
                <a:solidFill>
                  <a:srgbClr val="000000"/>
                </a:solidFill>
                <a:latin typeface="Candara" panose="020E0502030303020204" pitchFamily="34" charset="0"/>
                <a:ea typeface="Avenir"/>
                <a:cs typeface="Avenir"/>
                <a:sym typeface="Avenir"/>
              </a:rPr>
              <a:t>Inventory </a:t>
            </a:r>
            <a:r>
              <a:rPr lang="en-US" sz="1800" kern="0" dirty="0">
                <a:solidFill>
                  <a:srgbClr val="000000"/>
                </a:solidFill>
                <a:latin typeface="Candara" panose="020E0502030303020204" pitchFamily="34" charset="0"/>
                <a:ea typeface="Avenir"/>
                <a:cs typeface="Avenir"/>
                <a:sym typeface="Avenir"/>
              </a:rPr>
              <a:t>of </a:t>
            </a:r>
            <a:r>
              <a:rPr lang="en-US" sz="1800" kern="0" dirty="0" err="1" smtClean="0">
                <a:solidFill>
                  <a:srgbClr val="000000"/>
                </a:solidFill>
                <a:latin typeface="Candara" panose="020E0502030303020204" pitchFamily="34" charset="0"/>
                <a:ea typeface="Avenir"/>
                <a:cs typeface="Avenir"/>
                <a:sym typeface="Avenir"/>
              </a:rPr>
              <a:t>agroecological</a:t>
            </a:r>
            <a:r>
              <a:rPr lang="en-US" sz="1800" kern="0" dirty="0" smtClean="0">
                <a:solidFill>
                  <a:srgbClr val="000000"/>
                </a:solidFill>
                <a:latin typeface="Candara" panose="020E0502030303020204" pitchFamily="34" charset="0"/>
                <a:ea typeface="Avenir"/>
                <a:cs typeface="Avenir"/>
                <a:sym typeface="Avenir"/>
              </a:rPr>
              <a:t> </a:t>
            </a:r>
            <a:r>
              <a:rPr lang="en-US" sz="1800" kern="0" dirty="0">
                <a:solidFill>
                  <a:srgbClr val="000000"/>
                </a:solidFill>
                <a:latin typeface="Candara" panose="020E0502030303020204" pitchFamily="34" charset="0"/>
                <a:ea typeface="Avenir"/>
                <a:cs typeface="Avenir"/>
                <a:sym typeface="Avenir"/>
              </a:rPr>
              <a:t>principles by land </a:t>
            </a:r>
            <a:r>
              <a:rPr lang="en-US" sz="1800" kern="0" dirty="0" smtClean="0">
                <a:solidFill>
                  <a:srgbClr val="000000"/>
                </a:solidFill>
                <a:latin typeface="Candara" panose="020E0502030303020204" pitchFamily="34" charset="0"/>
                <a:ea typeface="Avenir"/>
                <a:cs typeface="Avenir"/>
                <a:sym typeface="Avenir"/>
              </a:rPr>
              <a:t>use</a:t>
            </a:r>
          </a:p>
          <a:p>
            <a:pPr marL="342900" lvl="0" indent="-342900" defTabSz="685800" eaLnBrk="1" fontAlgn="auto" hangingPunct="1">
              <a:spcBef>
                <a:spcPts val="600"/>
              </a:spcBef>
              <a:spcAft>
                <a:spcPts val="600"/>
              </a:spcAft>
              <a:buClr>
                <a:srgbClr val="669900"/>
              </a:buClr>
              <a:buSzPts val="2000"/>
              <a:buFont typeface="Arial"/>
              <a:buChar char="•"/>
              <a:defRPr/>
            </a:pPr>
            <a:r>
              <a:rPr lang="en-US" sz="1800" kern="0" dirty="0" smtClean="0">
                <a:solidFill>
                  <a:srgbClr val="000000"/>
                </a:solidFill>
                <a:latin typeface="Candara" panose="020E0502030303020204" pitchFamily="34" charset="0"/>
                <a:ea typeface="Avenir"/>
                <a:cs typeface="Avenir"/>
                <a:sym typeface="Avenir"/>
              </a:rPr>
              <a:t>Prioritization </a:t>
            </a:r>
            <a:r>
              <a:rPr lang="en-US" sz="1800" kern="0" dirty="0">
                <a:solidFill>
                  <a:srgbClr val="000000"/>
                </a:solidFill>
                <a:latin typeface="Candara" panose="020E0502030303020204" pitchFamily="34" charset="0"/>
                <a:ea typeface="Avenir"/>
                <a:cs typeface="Avenir"/>
                <a:sym typeface="Avenir"/>
              </a:rPr>
              <a:t>of </a:t>
            </a:r>
            <a:r>
              <a:rPr lang="en-US" sz="1800" kern="0" dirty="0" smtClean="0">
                <a:solidFill>
                  <a:srgbClr val="000000"/>
                </a:solidFill>
                <a:latin typeface="Candara" panose="020E0502030303020204" pitchFamily="34" charset="0"/>
                <a:ea typeface="Avenir"/>
                <a:cs typeface="Avenir"/>
                <a:sym typeface="Avenir"/>
              </a:rPr>
              <a:t>principles</a:t>
            </a:r>
          </a:p>
          <a:p>
            <a:pPr marL="342900" lvl="0" indent="-342900" defTabSz="685800" eaLnBrk="1" fontAlgn="auto" hangingPunct="1">
              <a:spcBef>
                <a:spcPts val="600"/>
              </a:spcBef>
              <a:spcAft>
                <a:spcPts val="600"/>
              </a:spcAft>
              <a:buClr>
                <a:srgbClr val="669900"/>
              </a:buClr>
              <a:buSzPts val="2000"/>
              <a:buFont typeface="Arial"/>
              <a:buChar char="•"/>
              <a:defRPr/>
            </a:pPr>
            <a:r>
              <a:rPr lang="en-US" sz="1800" kern="0" dirty="0" smtClean="0">
                <a:solidFill>
                  <a:srgbClr val="000000"/>
                </a:solidFill>
                <a:latin typeface="Candara" panose="020E0502030303020204" pitchFamily="34" charset="0"/>
                <a:ea typeface="Avenir"/>
                <a:cs typeface="Avenir"/>
                <a:sym typeface="Avenir"/>
              </a:rPr>
              <a:t>Project </a:t>
            </a:r>
            <a:r>
              <a:rPr lang="en-US" sz="1800" kern="0" dirty="0">
                <a:solidFill>
                  <a:srgbClr val="000000"/>
                </a:solidFill>
                <a:latin typeface="Candara" panose="020E0502030303020204" pitchFamily="34" charset="0"/>
                <a:ea typeface="Avenir"/>
                <a:cs typeface="Avenir"/>
                <a:sym typeface="Avenir"/>
              </a:rPr>
              <a:t>to design practices to support </a:t>
            </a:r>
            <a:r>
              <a:rPr lang="en-US" sz="1800" kern="0" dirty="0" err="1" smtClean="0">
                <a:solidFill>
                  <a:srgbClr val="000000"/>
                </a:solidFill>
                <a:latin typeface="Candara" panose="020E0502030303020204" pitchFamily="34" charset="0"/>
                <a:ea typeface="Avenir"/>
                <a:cs typeface="Avenir"/>
                <a:sym typeface="Avenir"/>
              </a:rPr>
              <a:t>agroecological</a:t>
            </a:r>
            <a:r>
              <a:rPr lang="en-US" sz="1800" kern="0" dirty="0" smtClean="0">
                <a:solidFill>
                  <a:srgbClr val="000000"/>
                </a:solidFill>
                <a:latin typeface="Candara" panose="020E0502030303020204" pitchFamily="34" charset="0"/>
                <a:ea typeface="Avenir"/>
                <a:cs typeface="Avenir"/>
                <a:sym typeface="Avenir"/>
              </a:rPr>
              <a:t> </a:t>
            </a:r>
            <a:r>
              <a:rPr lang="en-US" sz="1800" kern="0" dirty="0">
                <a:solidFill>
                  <a:srgbClr val="000000"/>
                </a:solidFill>
                <a:latin typeface="Candara" panose="020E0502030303020204" pitchFamily="34" charset="0"/>
                <a:ea typeface="Avenir"/>
                <a:cs typeface="Avenir"/>
                <a:sym typeface="Avenir"/>
              </a:rPr>
              <a:t>principles </a:t>
            </a:r>
            <a:r>
              <a:rPr lang="en-US" sz="1800" kern="0" dirty="0" smtClean="0">
                <a:solidFill>
                  <a:srgbClr val="000000"/>
                </a:solidFill>
                <a:latin typeface="Candara" panose="020E0502030303020204" pitchFamily="34" charset="0"/>
                <a:ea typeface="Avenir"/>
                <a:cs typeface="Avenir"/>
                <a:sym typeface="Avenir"/>
              </a:rPr>
              <a:t>in 2019</a:t>
            </a:r>
          </a:p>
          <a:p>
            <a:pPr marL="342900" lvl="0" indent="-342900" defTabSz="685800" eaLnBrk="1" fontAlgn="auto" hangingPunct="1">
              <a:spcBef>
                <a:spcPts val="600"/>
              </a:spcBef>
              <a:spcAft>
                <a:spcPts val="600"/>
              </a:spcAft>
              <a:buClr>
                <a:srgbClr val="669900"/>
              </a:buClr>
              <a:buSzPts val="2000"/>
              <a:buFont typeface="Arial"/>
              <a:buChar char="•"/>
              <a:defRPr/>
            </a:pPr>
            <a:r>
              <a:rPr lang="en-US" sz="1800" kern="0" dirty="0" smtClean="0">
                <a:solidFill>
                  <a:srgbClr val="000000"/>
                </a:solidFill>
                <a:latin typeface="Candara" panose="020E0502030303020204" pitchFamily="34" charset="0"/>
                <a:ea typeface="Avenir"/>
                <a:cs typeface="Avenir"/>
                <a:sym typeface="Avenir"/>
              </a:rPr>
              <a:t>Collective analysis</a:t>
            </a:r>
          </a:p>
          <a:p>
            <a:pPr marL="342900" lvl="0" indent="-342900" defTabSz="685800" eaLnBrk="1" fontAlgn="auto" hangingPunct="1">
              <a:spcBef>
                <a:spcPts val="600"/>
              </a:spcBef>
              <a:spcAft>
                <a:spcPts val="600"/>
              </a:spcAft>
              <a:buClr>
                <a:srgbClr val="669900"/>
              </a:buClr>
              <a:buSzPts val="2000"/>
              <a:buFont typeface="Arial"/>
              <a:buChar char="•"/>
              <a:defRPr/>
            </a:pPr>
            <a:r>
              <a:rPr lang="en-US" sz="1800" kern="0" dirty="0" smtClean="0">
                <a:solidFill>
                  <a:srgbClr val="000000"/>
                </a:solidFill>
                <a:latin typeface="Candara" panose="020E0502030303020204" pitchFamily="34" charset="0"/>
                <a:ea typeface="Avenir"/>
                <a:cs typeface="Avenir"/>
                <a:sym typeface="Avenir"/>
              </a:rPr>
              <a:t>Next </a:t>
            </a:r>
            <a:r>
              <a:rPr lang="en-US" sz="1800" kern="0" dirty="0">
                <a:solidFill>
                  <a:srgbClr val="000000"/>
                </a:solidFill>
                <a:latin typeface="Candara" panose="020E0502030303020204" pitchFamily="34" charset="0"/>
                <a:ea typeface="Avenir"/>
                <a:cs typeface="Avenir"/>
                <a:sym typeface="Avenir"/>
              </a:rPr>
              <a:t>steps for the agro-ecological transition</a:t>
            </a:r>
            <a:endParaRPr kumimoji="0" sz="1500" i="0" u="none" strike="noStrike" kern="0" cap="none" spc="0" normalizeH="0" baseline="0" noProof="0" dirty="0">
              <a:ln>
                <a:noFill/>
              </a:ln>
              <a:solidFill>
                <a:srgbClr val="669900"/>
              </a:solidFill>
              <a:effectLst/>
              <a:uLnTx/>
              <a:uFillTx/>
              <a:latin typeface="Candara" panose="020E0502030303020204" pitchFamily="34" charset="0"/>
              <a:ea typeface="Avenir"/>
              <a:cs typeface="Avenir"/>
              <a:sym typeface="Avenir"/>
            </a:endParaRPr>
          </a:p>
          <a:p>
            <a:pPr marL="342900" marR="0" lvl="0" indent="-247650" algn="l" defTabSz="685800" rtl="0" eaLnBrk="1" fontAlgn="auto" latinLnBrk="0" hangingPunct="1">
              <a:spcBef>
                <a:spcPts val="600"/>
              </a:spcBef>
              <a:spcAft>
                <a:spcPts val="600"/>
              </a:spcAft>
              <a:buClr>
                <a:srgbClr val="000000"/>
              </a:buClr>
              <a:buSzPts val="2000"/>
              <a:buFontTx/>
              <a:buNone/>
              <a:tabLst/>
              <a:defRPr/>
            </a:pPr>
            <a:endParaRPr kumimoji="0" sz="1500" i="0" u="none" strike="noStrike" kern="0" cap="none" spc="0" normalizeH="0" baseline="0" noProof="0" dirty="0">
              <a:ln>
                <a:noFill/>
              </a:ln>
              <a:solidFill>
                <a:srgbClr val="669900"/>
              </a:solidFill>
              <a:effectLst/>
              <a:uLnTx/>
              <a:uFillTx/>
              <a:latin typeface="Candara" panose="020E0502030303020204" pitchFamily="34" charset="0"/>
              <a:ea typeface="Avenir"/>
              <a:cs typeface="Avenir"/>
              <a:sym typeface="Avenir"/>
            </a:endParaRPr>
          </a:p>
          <a:p>
            <a:pPr marL="342900" marR="0" lvl="0" indent="-247650" algn="l" defTabSz="685800" rtl="0" eaLnBrk="1" fontAlgn="auto" latinLnBrk="0" hangingPunct="1">
              <a:lnSpc>
                <a:spcPct val="100000"/>
              </a:lnSpc>
              <a:spcBef>
                <a:spcPts val="0"/>
              </a:spcBef>
              <a:spcAft>
                <a:spcPts val="0"/>
              </a:spcAft>
              <a:buClr>
                <a:srgbClr val="000000"/>
              </a:buClr>
              <a:buSzPts val="2000"/>
              <a:buFontTx/>
              <a:buNone/>
              <a:tabLst/>
              <a:defRPr/>
            </a:pPr>
            <a:endParaRPr kumimoji="0" sz="1500" b="0" i="0" u="none" strike="noStrike" kern="0" cap="none" spc="0" normalizeH="0" baseline="0" noProof="0" dirty="0">
              <a:ln>
                <a:noFill/>
              </a:ln>
              <a:solidFill>
                <a:srgbClr val="669900"/>
              </a:solidFill>
              <a:effectLst/>
              <a:uLnTx/>
              <a:uFillTx/>
              <a:latin typeface="Candara" panose="020E0502030303020204" pitchFamily="34" charset="0"/>
              <a:ea typeface="Avenir"/>
              <a:cs typeface="Avenir"/>
              <a:sym typeface="Avenir"/>
            </a:endParaRPr>
          </a:p>
          <a:p>
            <a:pPr marL="0" marR="0" lvl="0" indent="0" algn="l" defTabSz="685800" rtl="0" eaLnBrk="1" fontAlgn="auto" latinLnBrk="0" hangingPunct="1">
              <a:lnSpc>
                <a:spcPct val="100000"/>
              </a:lnSpc>
              <a:spcBef>
                <a:spcPts val="0"/>
              </a:spcBef>
              <a:spcAft>
                <a:spcPts val="0"/>
              </a:spcAft>
              <a:buClr>
                <a:srgbClr val="000000"/>
              </a:buClr>
              <a:buSzPts val="2000"/>
              <a:buFontTx/>
              <a:buNone/>
              <a:tabLst/>
              <a:defRPr/>
            </a:pPr>
            <a:endParaRPr kumimoji="0" sz="1500" b="0" i="0" u="none" strike="noStrike" kern="0" cap="none" spc="0" normalizeH="0" baseline="0" noProof="0" dirty="0">
              <a:ln>
                <a:noFill/>
              </a:ln>
              <a:solidFill>
                <a:srgbClr val="000000"/>
              </a:solidFill>
              <a:effectLst/>
              <a:uLnTx/>
              <a:uFillTx/>
              <a:latin typeface="Candara" panose="020E0502030303020204" pitchFamily="34" charset="0"/>
              <a:ea typeface="Avenir"/>
              <a:cs typeface="Avenir"/>
              <a:sym typeface="Avenir"/>
            </a:endParaRPr>
          </a:p>
        </p:txBody>
      </p:sp>
      <p:pic>
        <p:nvPicPr>
          <p:cNvPr id="3" name="Picture 2"/>
          <p:cNvPicPr>
            <a:picLocks noChangeAspect="1"/>
          </p:cNvPicPr>
          <p:nvPr/>
        </p:nvPicPr>
        <p:blipFill>
          <a:blip r:embed="rId3"/>
          <a:stretch>
            <a:fillRect/>
          </a:stretch>
        </p:blipFill>
        <p:spPr>
          <a:xfrm>
            <a:off x="4896172" y="127279"/>
            <a:ext cx="2741945" cy="179597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43999" y="152400"/>
            <a:ext cx="1147601" cy="1139404"/>
          </a:xfrm>
          <a:prstGeom prst="rect">
            <a:avLst/>
          </a:prstGeom>
        </p:spPr>
      </p:pic>
      <p:grpSp>
        <p:nvGrpSpPr>
          <p:cNvPr id="9" name="Group 8"/>
          <p:cNvGrpSpPr>
            <a:grpSpLocks noChangeAspect="1"/>
          </p:cNvGrpSpPr>
          <p:nvPr/>
        </p:nvGrpSpPr>
        <p:grpSpPr>
          <a:xfrm>
            <a:off x="6326391" y="2097279"/>
            <a:ext cx="2741409" cy="4684521"/>
            <a:chOff x="1990330" y="-1276288"/>
            <a:chExt cx="5985829" cy="7741182"/>
          </a:xfrm>
        </p:grpSpPr>
        <p:pic>
          <p:nvPicPr>
            <p:cNvPr id="2" name="Picture 1"/>
            <p:cNvPicPr>
              <a:picLocks noChangeAspect="1"/>
            </p:cNvPicPr>
            <p:nvPr/>
          </p:nvPicPr>
          <p:blipFill>
            <a:blip r:embed="rId5"/>
            <a:stretch>
              <a:fillRect/>
            </a:stretch>
          </p:blipFill>
          <p:spPr>
            <a:xfrm>
              <a:off x="1990330" y="-1276288"/>
              <a:ext cx="5985829" cy="7741182"/>
            </a:xfrm>
            <a:prstGeom prst="rect">
              <a:avLst/>
            </a:prstGeom>
          </p:spPr>
        </p:pic>
        <p:sp>
          <p:nvSpPr>
            <p:cNvPr id="6" name="TextBox 5"/>
            <p:cNvSpPr txBox="1"/>
            <p:nvPr/>
          </p:nvSpPr>
          <p:spPr>
            <a:xfrm>
              <a:off x="5132526" y="2078867"/>
              <a:ext cx="1217957" cy="356022"/>
            </a:xfrm>
            <a:prstGeom prst="rect">
              <a:avLst/>
            </a:prstGeom>
            <a:noFill/>
          </p:spPr>
          <p:txBody>
            <a:bodyPr wrap="square" rtlCol="0">
              <a:spAutoFit/>
            </a:bodyPr>
            <a:lstStyle/>
            <a:p>
              <a:r>
                <a:rPr lang="es-SV" sz="800" dirty="0" smtClean="0">
                  <a:solidFill>
                    <a:schemeClr val="bg1"/>
                  </a:solidFill>
                  <a:effectLst>
                    <a:outerShdw blurRad="38100" dist="38100" dir="2700000" algn="tl">
                      <a:srgbClr val="000000">
                        <a:alpha val="43137"/>
                      </a:srgbClr>
                    </a:outerShdw>
                  </a:effectLst>
                  <a:latin typeface="Candara" panose="020E0502030303020204" pitchFamily="34" charset="0"/>
                </a:rPr>
                <a:t>Agrícola</a:t>
              </a:r>
              <a:endParaRPr lang="en-US" sz="800" dirty="0">
                <a:solidFill>
                  <a:schemeClr val="bg1"/>
                </a:solidFill>
                <a:effectLst>
                  <a:outerShdw blurRad="38100" dist="38100" dir="2700000" algn="tl">
                    <a:srgbClr val="000000">
                      <a:alpha val="43137"/>
                    </a:srgbClr>
                  </a:outerShdw>
                </a:effectLst>
                <a:latin typeface="Candara" panose="020E0502030303020204" pitchFamily="34" charset="0"/>
              </a:endParaRPr>
            </a:p>
          </p:txBody>
        </p:sp>
        <p:sp>
          <p:nvSpPr>
            <p:cNvPr id="13" name="TextBox 12"/>
            <p:cNvSpPr txBox="1"/>
            <p:nvPr/>
          </p:nvSpPr>
          <p:spPr>
            <a:xfrm>
              <a:off x="3249164" y="698585"/>
              <a:ext cx="1333274" cy="559461"/>
            </a:xfrm>
            <a:prstGeom prst="rect">
              <a:avLst/>
            </a:prstGeom>
            <a:noFill/>
          </p:spPr>
          <p:txBody>
            <a:bodyPr wrap="square" rtlCol="0">
              <a:spAutoFit/>
            </a:bodyPr>
            <a:lstStyle/>
            <a:p>
              <a:r>
                <a:rPr lang="es-SV" sz="800" dirty="0" smtClean="0">
                  <a:solidFill>
                    <a:schemeClr val="bg1"/>
                  </a:solidFill>
                  <a:effectLst>
                    <a:outerShdw blurRad="38100" dist="38100" dir="2700000" algn="tl">
                      <a:srgbClr val="000000">
                        <a:alpha val="43137"/>
                      </a:srgbClr>
                    </a:outerShdw>
                  </a:effectLst>
                  <a:latin typeface="Candara" panose="020E0502030303020204" pitchFamily="34" charset="0"/>
                </a:rPr>
                <a:t>En descanso</a:t>
              </a:r>
              <a:endParaRPr lang="en-US" sz="800" dirty="0">
                <a:solidFill>
                  <a:schemeClr val="bg1"/>
                </a:solidFill>
                <a:effectLst>
                  <a:outerShdw blurRad="38100" dist="38100" dir="2700000" algn="tl">
                    <a:srgbClr val="000000">
                      <a:alpha val="43137"/>
                    </a:srgbClr>
                  </a:outerShdw>
                </a:effectLst>
                <a:latin typeface="Candara" panose="020E0502030303020204" pitchFamily="34" charset="0"/>
              </a:endParaRPr>
            </a:p>
          </p:txBody>
        </p:sp>
        <p:sp>
          <p:nvSpPr>
            <p:cNvPr id="14" name="TextBox 13"/>
            <p:cNvSpPr txBox="1"/>
            <p:nvPr/>
          </p:nvSpPr>
          <p:spPr>
            <a:xfrm>
              <a:off x="2984709" y="3232918"/>
              <a:ext cx="1203230" cy="356022"/>
            </a:xfrm>
            <a:prstGeom prst="rect">
              <a:avLst/>
            </a:prstGeom>
            <a:noFill/>
          </p:spPr>
          <p:txBody>
            <a:bodyPr wrap="square" rtlCol="0">
              <a:spAutoFit/>
            </a:bodyPr>
            <a:lstStyle/>
            <a:p>
              <a:r>
                <a:rPr lang="es-SV" sz="800" dirty="0" smtClean="0">
                  <a:solidFill>
                    <a:schemeClr val="bg1"/>
                  </a:solidFill>
                  <a:effectLst>
                    <a:outerShdw blurRad="38100" dist="38100" dir="2700000" algn="tl">
                      <a:srgbClr val="000000">
                        <a:alpha val="43137"/>
                      </a:srgbClr>
                    </a:outerShdw>
                  </a:effectLst>
                  <a:latin typeface="Candara" panose="020E0502030303020204" pitchFamily="34" charset="0"/>
                </a:rPr>
                <a:t>Bosque</a:t>
              </a:r>
              <a:endParaRPr lang="en-US" sz="800" dirty="0">
                <a:solidFill>
                  <a:schemeClr val="bg1"/>
                </a:solidFill>
                <a:effectLst>
                  <a:outerShdw blurRad="38100" dist="38100" dir="2700000" algn="tl">
                    <a:srgbClr val="000000">
                      <a:alpha val="43137"/>
                    </a:srgbClr>
                  </a:outerShdw>
                </a:effectLst>
                <a:latin typeface="Candara" panose="020E0502030303020204" pitchFamily="34" charset="0"/>
              </a:endParaRPr>
            </a:p>
          </p:txBody>
        </p:sp>
        <p:sp>
          <p:nvSpPr>
            <p:cNvPr id="15" name="TextBox 14"/>
            <p:cNvSpPr txBox="1"/>
            <p:nvPr/>
          </p:nvSpPr>
          <p:spPr>
            <a:xfrm>
              <a:off x="4187938" y="3944213"/>
              <a:ext cx="1327739" cy="318632"/>
            </a:xfrm>
            <a:prstGeom prst="rect">
              <a:avLst/>
            </a:prstGeom>
            <a:noFill/>
          </p:spPr>
          <p:txBody>
            <a:bodyPr wrap="square" rtlCol="0">
              <a:spAutoFit/>
            </a:bodyPr>
            <a:lstStyle/>
            <a:p>
              <a:r>
                <a:rPr lang="es-SV" sz="800" dirty="0" smtClean="0">
                  <a:effectLst>
                    <a:outerShdw blurRad="38100" dist="38100" dir="2700000" algn="tl">
                      <a:srgbClr val="000000">
                        <a:alpha val="43137"/>
                      </a:srgbClr>
                    </a:outerShdw>
                  </a:effectLst>
                  <a:latin typeface="Candara" panose="020E0502030303020204" pitchFamily="34" charset="0"/>
                </a:rPr>
                <a:t>Humedal</a:t>
              </a:r>
              <a:endParaRPr lang="en-US" sz="800" dirty="0">
                <a:effectLst>
                  <a:outerShdw blurRad="38100" dist="38100" dir="2700000" algn="tl">
                    <a:srgbClr val="000000">
                      <a:alpha val="43137"/>
                    </a:srgbClr>
                  </a:outerShdw>
                </a:effectLst>
                <a:latin typeface="Candara" panose="020E0502030303020204" pitchFamily="34" charset="0"/>
              </a:endParaRPr>
            </a:p>
          </p:txBody>
        </p:sp>
        <p:sp>
          <p:nvSpPr>
            <p:cNvPr id="16" name="TextBox 15"/>
            <p:cNvSpPr txBox="1"/>
            <p:nvPr/>
          </p:nvSpPr>
          <p:spPr>
            <a:xfrm rot="4785798">
              <a:off x="5958124" y="2910404"/>
              <a:ext cx="1595996" cy="443566"/>
            </a:xfrm>
            <a:prstGeom prst="rect">
              <a:avLst/>
            </a:prstGeom>
            <a:noFill/>
          </p:spPr>
          <p:txBody>
            <a:bodyPr wrap="square" rtlCol="0">
              <a:spAutoFit/>
            </a:bodyPr>
            <a:lstStyle/>
            <a:p>
              <a:r>
                <a:rPr lang="es-SV" sz="900" dirty="0" smtClean="0">
                  <a:effectLst>
                    <a:outerShdw blurRad="38100" dist="38100" dir="2700000" algn="tl">
                      <a:srgbClr val="000000">
                        <a:alpha val="43137"/>
                      </a:srgbClr>
                    </a:outerShdw>
                  </a:effectLst>
                  <a:latin typeface="Candara" panose="020E0502030303020204" pitchFamily="34" charset="0"/>
                </a:rPr>
                <a:t>Cercas vivas</a:t>
              </a:r>
              <a:endParaRPr lang="en-US" sz="900" dirty="0">
                <a:effectLst>
                  <a:outerShdw blurRad="38100" dist="38100" dir="2700000" algn="tl">
                    <a:srgbClr val="000000">
                      <a:alpha val="43137"/>
                    </a:srgbClr>
                  </a:outerShdw>
                </a:effectLst>
                <a:latin typeface="Candara" panose="020E0502030303020204" pitchFamily="34" charset="0"/>
              </a:endParaRPr>
            </a:p>
          </p:txBody>
        </p:sp>
        <p:sp>
          <p:nvSpPr>
            <p:cNvPr id="17" name="TextBox 16"/>
            <p:cNvSpPr txBox="1"/>
            <p:nvPr/>
          </p:nvSpPr>
          <p:spPr>
            <a:xfrm rot="2872894">
              <a:off x="5870693" y="3449326"/>
              <a:ext cx="932928" cy="650564"/>
            </a:xfrm>
            <a:prstGeom prst="rect">
              <a:avLst/>
            </a:prstGeom>
            <a:noFill/>
          </p:spPr>
          <p:txBody>
            <a:bodyPr wrap="square" rtlCol="0">
              <a:spAutoFit/>
            </a:bodyPr>
            <a:lstStyle/>
            <a:p>
              <a:r>
                <a:rPr lang="es-SV" sz="800" dirty="0" smtClean="0">
                  <a:solidFill>
                    <a:schemeClr val="bg1"/>
                  </a:solidFill>
                  <a:effectLst>
                    <a:outerShdw blurRad="38100" dist="38100" dir="2700000" algn="tl">
                      <a:srgbClr val="000000">
                        <a:alpha val="43137"/>
                      </a:srgbClr>
                    </a:outerShdw>
                  </a:effectLst>
                  <a:latin typeface="Candara" panose="020E0502030303020204" pitchFamily="34" charset="0"/>
                </a:rPr>
                <a:t>Vivero Arboles</a:t>
              </a:r>
              <a:endParaRPr lang="en-US" sz="800" dirty="0">
                <a:solidFill>
                  <a:schemeClr val="bg1"/>
                </a:solidFill>
                <a:effectLst>
                  <a:outerShdw blurRad="38100" dist="38100" dir="2700000" algn="tl">
                    <a:srgbClr val="000000">
                      <a:alpha val="43137"/>
                    </a:srgbClr>
                  </a:outerShdw>
                </a:effectLst>
                <a:latin typeface="Candara" panose="020E0502030303020204" pitchFamily="34" charset="0"/>
              </a:endParaRPr>
            </a:p>
          </p:txBody>
        </p:sp>
      </p:grpSp>
      <p:pic>
        <p:nvPicPr>
          <p:cNvPr id="10" name="Picture 9"/>
          <p:cNvPicPr>
            <a:picLocks noChangeAspect="1"/>
          </p:cNvPicPr>
          <p:nvPr/>
        </p:nvPicPr>
        <p:blipFill>
          <a:blip r:embed="rId6"/>
          <a:stretch>
            <a:fillRect/>
          </a:stretch>
        </p:blipFill>
        <p:spPr>
          <a:xfrm>
            <a:off x="2343436" y="888720"/>
            <a:ext cx="2076164" cy="1778280"/>
          </a:xfrm>
          <a:prstGeom prst="rect">
            <a:avLst/>
          </a:prstGeom>
        </p:spPr>
      </p:pic>
      <p:pic>
        <p:nvPicPr>
          <p:cNvPr id="18" name="Picture 17"/>
          <p:cNvPicPr>
            <a:picLocks noChangeAspect="1"/>
          </p:cNvPicPr>
          <p:nvPr/>
        </p:nvPicPr>
        <p:blipFill>
          <a:blip r:embed="rId7"/>
          <a:stretch>
            <a:fillRect/>
          </a:stretch>
        </p:blipFill>
        <p:spPr>
          <a:xfrm>
            <a:off x="308524" y="887747"/>
            <a:ext cx="1979989" cy="1779253"/>
          </a:xfrm>
          <a:prstGeom prst="rect">
            <a:avLst/>
          </a:prstGeom>
        </p:spPr>
      </p:pic>
    </p:spTree>
    <p:extLst>
      <p:ext uri="{BB962C8B-B14F-4D97-AF65-F5344CB8AC3E}">
        <p14:creationId xmlns:p14="http://schemas.microsoft.com/office/powerpoint/2010/main" val="9347525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5"/>
          <p:cNvSpPr txBox="1"/>
          <p:nvPr/>
        </p:nvSpPr>
        <p:spPr>
          <a:xfrm>
            <a:off x="228601" y="1676400"/>
            <a:ext cx="8514694" cy="315441"/>
          </a:xfrm>
          <a:prstGeom prst="rect">
            <a:avLst/>
          </a:prstGeom>
          <a:noFill/>
          <a:ln>
            <a:noFill/>
          </a:ln>
        </p:spPr>
        <p:txBody>
          <a:bodyPr spcFirstLastPara="1" wrap="square" lIns="68569" tIns="34275" rIns="68569" bIns="34275" anchor="t" anchorCtr="0">
            <a:spAutoFit/>
          </a:bodyPr>
          <a:lstStyle/>
          <a:p>
            <a:pPr defTabSz="685800" eaLnBrk="1" fontAlgn="auto" hangingPunct="1">
              <a:spcBef>
                <a:spcPts val="0"/>
              </a:spcBef>
              <a:spcAft>
                <a:spcPts val="0"/>
              </a:spcAft>
              <a:buClr>
                <a:srgbClr val="000000"/>
              </a:buClr>
            </a:pPr>
            <a:r>
              <a:rPr lang="en-CA" sz="1600" b="1" kern="0" dirty="0" smtClean="0">
                <a:solidFill>
                  <a:srgbClr val="000000"/>
                </a:solidFill>
                <a:latin typeface="Calibri"/>
                <a:ea typeface="Calibri"/>
                <a:cs typeface="Calibri"/>
                <a:sym typeface="Calibri"/>
              </a:rPr>
              <a:t>1</a:t>
            </a:r>
            <a:r>
              <a:rPr lang="en-CA" sz="1600" b="1" kern="0" baseline="30000" dirty="0" smtClean="0">
                <a:solidFill>
                  <a:srgbClr val="000000"/>
                </a:solidFill>
                <a:latin typeface="Calibri"/>
                <a:ea typeface="Calibri"/>
                <a:cs typeface="Calibri"/>
                <a:sym typeface="Calibri"/>
              </a:rPr>
              <a:t>st</a:t>
            </a:r>
            <a:r>
              <a:rPr lang="en-CA" sz="1600" b="1" kern="0" dirty="0" smtClean="0">
                <a:solidFill>
                  <a:srgbClr val="000000"/>
                </a:solidFill>
                <a:latin typeface="Calibri"/>
                <a:ea typeface="Calibri"/>
                <a:cs typeface="Calibri"/>
                <a:sym typeface="Calibri"/>
              </a:rPr>
              <a:t> round of interviews          </a:t>
            </a:r>
            <a:r>
              <a:rPr lang="en-CA" sz="1600" b="1" kern="0" dirty="0" smtClean="0">
                <a:solidFill>
                  <a:srgbClr val="000000"/>
                </a:solidFill>
                <a:latin typeface="Calibri"/>
                <a:ea typeface="Calibri"/>
                <a:cs typeface="Calibri"/>
                <a:sym typeface="Calibri"/>
              </a:rPr>
              <a:t>n</a:t>
            </a:r>
            <a:r>
              <a:rPr lang="en-CA" sz="1600" b="1" kern="0" dirty="0" smtClean="0">
                <a:solidFill>
                  <a:srgbClr val="000000"/>
                </a:solidFill>
                <a:highlight>
                  <a:srgbClr val="FFFFFF"/>
                </a:highlight>
                <a:latin typeface="Calibri"/>
                <a:ea typeface="Calibri"/>
                <a:cs typeface="Calibri"/>
                <a:sym typeface="Calibri"/>
              </a:rPr>
              <a:t>=29   </a:t>
            </a:r>
            <a:r>
              <a:rPr lang="en-CA" sz="1600" b="1" kern="0" dirty="0" smtClean="0">
                <a:solidFill>
                  <a:srgbClr val="000000"/>
                </a:solidFill>
                <a:latin typeface="Calibri"/>
                <a:ea typeface="Calibri"/>
                <a:cs typeface="Calibri"/>
                <a:sym typeface="Calibri"/>
              </a:rPr>
              <a:t>                         </a:t>
            </a:r>
            <a:r>
              <a:rPr lang="en-US" sz="1600" b="1" kern="0" dirty="0">
                <a:solidFill>
                  <a:srgbClr val="000000"/>
                </a:solidFill>
                <a:latin typeface="Calibri"/>
                <a:ea typeface="Calibri"/>
                <a:cs typeface="Calibri"/>
                <a:sym typeface="Calibri"/>
              </a:rPr>
              <a:t>inventory of principles on map with key actors</a:t>
            </a:r>
            <a:endParaRPr sz="1600" kern="0" dirty="0">
              <a:solidFill>
                <a:srgbClr val="000000"/>
              </a:solidFill>
              <a:latin typeface="Calibri"/>
              <a:ea typeface="Calibri"/>
              <a:cs typeface="Calibri"/>
              <a:sym typeface="Calibri"/>
            </a:endParaRPr>
          </a:p>
        </p:txBody>
      </p:sp>
      <p:sp>
        <p:nvSpPr>
          <p:cNvPr id="170" name="Google Shape;170;p5"/>
          <p:cNvSpPr txBox="1"/>
          <p:nvPr/>
        </p:nvSpPr>
        <p:spPr>
          <a:xfrm>
            <a:off x="615080" y="164595"/>
            <a:ext cx="5591912" cy="858522"/>
          </a:xfrm>
          <a:prstGeom prst="rect">
            <a:avLst/>
          </a:prstGeom>
          <a:noFill/>
          <a:ln>
            <a:noFill/>
          </a:ln>
        </p:spPr>
        <p:txBody>
          <a:bodyPr spcFirstLastPara="1" wrap="square" lIns="68569" tIns="34275" rIns="68569" bIns="34275" anchor="ctr" anchorCtr="0">
            <a:noAutofit/>
          </a:bodyPr>
          <a:lstStyle/>
          <a:p>
            <a:pPr defTabSz="685800" eaLnBrk="1" fontAlgn="auto" hangingPunct="1">
              <a:lnSpc>
                <a:spcPct val="80000"/>
              </a:lnSpc>
              <a:spcBef>
                <a:spcPts val="0"/>
              </a:spcBef>
              <a:spcAft>
                <a:spcPts val="0"/>
              </a:spcAft>
              <a:buClr>
                <a:srgbClr val="385623"/>
              </a:buClr>
              <a:buSzPts val="3200"/>
            </a:pPr>
            <a:r>
              <a:rPr lang="en-US" sz="3600" b="1" kern="0" dirty="0" smtClean="0">
                <a:solidFill>
                  <a:srgbClr val="385623"/>
                </a:solidFill>
                <a:latin typeface="Candara" panose="020E0502030303020204" pitchFamily="34" charset="0"/>
                <a:ea typeface="Calibri"/>
                <a:cs typeface="Calibri"/>
                <a:sym typeface="Calibri"/>
              </a:rPr>
              <a:t>Qualitative </a:t>
            </a:r>
            <a:r>
              <a:rPr lang="en-US" sz="3600" b="1" kern="0" dirty="0">
                <a:solidFill>
                  <a:srgbClr val="385623"/>
                </a:solidFill>
                <a:latin typeface="Candara" panose="020E0502030303020204" pitchFamily="34" charset="0"/>
                <a:ea typeface="Calibri"/>
                <a:cs typeface="Calibri"/>
                <a:sym typeface="Calibri"/>
              </a:rPr>
              <a:t>Methods</a:t>
            </a:r>
            <a:endParaRPr sz="3600" kern="0" dirty="0">
              <a:solidFill>
                <a:srgbClr val="000000"/>
              </a:solidFill>
              <a:latin typeface="Candara" panose="020E0502030303020204" pitchFamily="34" charset="0"/>
              <a:cs typeface="Arial"/>
              <a:sym typeface="Arial"/>
            </a:endParaRPr>
          </a:p>
        </p:txBody>
      </p:sp>
      <p:grpSp>
        <p:nvGrpSpPr>
          <p:cNvPr id="2" name="Group 1"/>
          <p:cNvGrpSpPr/>
          <p:nvPr/>
        </p:nvGrpSpPr>
        <p:grpSpPr>
          <a:xfrm>
            <a:off x="226697" y="2052651"/>
            <a:ext cx="8662468" cy="1755681"/>
            <a:chOff x="226697" y="2437753"/>
            <a:chExt cx="8662468" cy="1755681"/>
          </a:xfrm>
        </p:grpSpPr>
        <p:graphicFrame>
          <p:nvGraphicFramePr>
            <p:cNvPr id="161" name="Google Shape;161;p5"/>
            <p:cNvGraphicFramePr/>
            <p:nvPr>
              <p:extLst>
                <p:ext uri="{D42A27DB-BD31-4B8C-83A1-F6EECF244321}">
                  <p14:modId xmlns:p14="http://schemas.microsoft.com/office/powerpoint/2010/main" val="2181256032"/>
                </p:ext>
              </p:extLst>
            </p:nvPr>
          </p:nvGraphicFramePr>
          <p:xfrm>
            <a:off x="226697" y="2437753"/>
            <a:ext cx="8662468" cy="1755681"/>
          </p:xfrm>
          <a:graphic>
            <a:graphicData uri="http://schemas.openxmlformats.org/drawingml/2006/table">
              <a:tbl>
                <a:tblPr firstRow="1" bandRow="1">
                  <a:noFill/>
                </a:tblPr>
                <a:tblGrid>
                  <a:gridCol w="8662468">
                    <a:extLst>
                      <a:ext uri="{9D8B030D-6E8A-4147-A177-3AD203B41FA5}">
                        <a16:colId xmlns:a16="http://schemas.microsoft.com/office/drawing/2014/main" val="20000"/>
                      </a:ext>
                    </a:extLst>
                  </a:gridCol>
                </a:tblGrid>
                <a:tr h="1755681">
                  <a:tc>
                    <a:txBody>
                      <a:bodyPr/>
                      <a:lstStyle/>
                      <a:p>
                        <a:pPr marL="0" marR="0" lvl="0" indent="0" algn="l" rtl="0">
                          <a:spcBef>
                            <a:spcPts val="0"/>
                          </a:spcBef>
                          <a:spcAft>
                            <a:spcPts val="0"/>
                          </a:spcAft>
                          <a:buNone/>
                        </a:pPr>
                        <a:endParaRPr sz="1400" i="1" dirty="0"/>
                      </a:p>
                    </a:txBody>
                    <a:tcPr marL="68588" marR="68588" marT="34294" marB="34294">
                      <a:solidFill>
                        <a:srgbClr val="E1EFD8"/>
                      </a:solidFill>
                    </a:tcPr>
                  </a:tc>
                  <a:extLst>
                    <a:ext uri="{0D108BD9-81ED-4DB2-BD59-A6C34878D82A}">
                      <a16:rowId xmlns:a16="http://schemas.microsoft.com/office/drawing/2014/main" val="10000"/>
                    </a:ext>
                  </a:extLst>
                </a:tr>
              </a:tbl>
            </a:graphicData>
          </a:graphic>
        </p:graphicFrame>
        <p:pic>
          <p:nvPicPr>
            <p:cNvPr id="162" name="Google Shape;162;p5"/>
            <p:cNvPicPr preferRelativeResize="0"/>
            <p:nvPr/>
          </p:nvPicPr>
          <p:blipFill rotWithShape="1">
            <a:blip r:embed="rId3" cstate="print">
              <a:alphaModFix/>
              <a:extLst>
                <a:ext uri="{28A0092B-C50C-407E-A947-70E740481C1C}">
                  <a14:useLocalDpi xmlns:a14="http://schemas.microsoft.com/office/drawing/2010/main"/>
                </a:ext>
              </a:extLst>
            </a:blip>
            <a:srcRect r="5579"/>
            <a:stretch/>
          </p:blipFill>
          <p:spPr>
            <a:xfrm>
              <a:off x="4331261" y="2578127"/>
              <a:ext cx="1665056" cy="1102218"/>
            </a:xfrm>
            <a:prstGeom prst="rect">
              <a:avLst/>
            </a:prstGeom>
            <a:noFill/>
            <a:ln>
              <a:noFill/>
            </a:ln>
          </p:spPr>
        </p:pic>
        <p:pic>
          <p:nvPicPr>
            <p:cNvPr id="163" name="Google Shape;163;p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6884237" y="2571972"/>
              <a:ext cx="1726363" cy="1185909"/>
            </a:xfrm>
            <a:prstGeom prst="rect">
              <a:avLst/>
            </a:prstGeom>
            <a:noFill/>
            <a:ln>
              <a:noFill/>
            </a:ln>
          </p:spPr>
        </p:pic>
        <p:sp>
          <p:nvSpPr>
            <p:cNvPr id="164" name="Google Shape;164;p5"/>
            <p:cNvSpPr txBox="1"/>
            <p:nvPr/>
          </p:nvSpPr>
          <p:spPr>
            <a:xfrm>
              <a:off x="365079" y="2789757"/>
              <a:ext cx="1505379" cy="930994"/>
            </a:xfrm>
            <a:prstGeom prst="rect">
              <a:avLst/>
            </a:prstGeom>
            <a:noFill/>
            <a:ln>
              <a:noFill/>
            </a:ln>
          </p:spPr>
          <p:txBody>
            <a:bodyPr spcFirstLastPara="1" wrap="square" lIns="68569" tIns="34275" rIns="68569" bIns="34275" anchor="t" anchorCtr="0">
              <a:spAutoFit/>
            </a:bodyPr>
            <a:lstStyle/>
            <a:p>
              <a:pPr defTabSz="685800" eaLnBrk="1" fontAlgn="auto" hangingPunct="1">
                <a:spcBef>
                  <a:spcPts val="0"/>
                </a:spcBef>
                <a:spcAft>
                  <a:spcPts val="0"/>
                </a:spcAft>
                <a:buClr>
                  <a:srgbClr val="000000"/>
                </a:buClr>
              </a:pPr>
              <a:r>
                <a:rPr lang="en-US" sz="1400" b="1" kern="0" dirty="0">
                  <a:solidFill>
                    <a:srgbClr val="000000"/>
                  </a:solidFill>
                  <a:latin typeface="Calibri"/>
                  <a:ea typeface="Calibri"/>
                  <a:cs typeface="Calibri"/>
                  <a:sym typeface="Calibri"/>
                </a:rPr>
                <a:t>Experience: </a:t>
              </a:r>
              <a:r>
                <a:rPr lang="en-US" sz="1400" kern="0" dirty="0">
                  <a:solidFill>
                    <a:srgbClr val="000000"/>
                  </a:solidFill>
                  <a:latin typeface="Calibri"/>
                  <a:ea typeface="Calibri"/>
                  <a:cs typeface="Calibri"/>
                  <a:sym typeface="Calibri"/>
                </a:rPr>
                <a:t>education, </a:t>
              </a:r>
            </a:p>
            <a:p>
              <a:pPr defTabSz="685800" eaLnBrk="1" fontAlgn="auto" hangingPunct="1">
                <a:spcBef>
                  <a:spcPts val="0"/>
                </a:spcBef>
                <a:spcAft>
                  <a:spcPts val="0"/>
                </a:spcAft>
                <a:buClr>
                  <a:srgbClr val="000000"/>
                </a:buClr>
              </a:pPr>
              <a:r>
                <a:rPr lang="en-US" sz="1400" kern="0" dirty="0">
                  <a:solidFill>
                    <a:srgbClr val="000000"/>
                  </a:solidFill>
                  <a:latin typeface="Calibri"/>
                  <a:ea typeface="Calibri"/>
                  <a:cs typeface="Calibri"/>
                  <a:sym typeface="Calibri"/>
                </a:rPr>
                <a:t>work, </a:t>
              </a:r>
            </a:p>
            <a:p>
              <a:pPr defTabSz="685800" eaLnBrk="1" fontAlgn="auto" hangingPunct="1">
                <a:spcBef>
                  <a:spcPts val="0"/>
                </a:spcBef>
                <a:spcAft>
                  <a:spcPts val="0"/>
                </a:spcAft>
                <a:buClr>
                  <a:srgbClr val="000000"/>
                </a:buClr>
              </a:pPr>
              <a:r>
                <a:rPr lang="en-US" sz="1400" kern="0" dirty="0" smtClean="0">
                  <a:solidFill>
                    <a:srgbClr val="000000"/>
                  </a:solidFill>
                  <a:latin typeface="Calibri"/>
                  <a:ea typeface="Calibri"/>
                  <a:cs typeface="Calibri"/>
                  <a:sym typeface="Calibri"/>
                </a:rPr>
                <a:t>years </a:t>
              </a:r>
              <a:r>
                <a:rPr lang="en-US" sz="1400" kern="0" dirty="0">
                  <a:solidFill>
                    <a:srgbClr val="000000"/>
                  </a:solidFill>
                  <a:latin typeface="Calibri"/>
                  <a:ea typeface="Calibri"/>
                  <a:cs typeface="Calibri"/>
                  <a:sym typeface="Calibri"/>
                </a:rPr>
                <a:t>at </a:t>
              </a:r>
              <a:r>
                <a:rPr lang="en-US" sz="1400" kern="0" dirty="0" err="1">
                  <a:solidFill>
                    <a:srgbClr val="000000"/>
                  </a:solidFill>
                  <a:latin typeface="Calibri"/>
                  <a:ea typeface="Calibri"/>
                  <a:cs typeface="Calibri"/>
                  <a:sym typeface="Calibri"/>
                </a:rPr>
                <a:t>Intervale</a:t>
              </a:r>
              <a:endParaRPr sz="1400" kern="0" dirty="0">
                <a:solidFill>
                  <a:srgbClr val="000000"/>
                </a:solidFill>
                <a:latin typeface="Arial"/>
                <a:cs typeface="Arial"/>
                <a:sym typeface="Arial"/>
              </a:endParaRPr>
            </a:p>
          </p:txBody>
        </p:sp>
        <p:sp>
          <p:nvSpPr>
            <p:cNvPr id="165" name="Google Shape;165;p5"/>
            <p:cNvSpPr/>
            <p:nvPr/>
          </p:nvSpPr>
          <p:spPr>
            <a:xfrm>
              <a:off x="1533189" y="3155300"/>
              <a:ext cx="296743" cy="179797"/>
            </a:xfrm>
            <a:prstGeom prst="rightArrow">
              <a:avLst>
                <a:gd name="adj1" fmla="val 50000"/>
                <a:gd name="adj2" fmla="val 50000"/>
              </a:avLst>
            </a:prstGeom>
            <a:solidFill>
              <a:srgbClr val="0C0C0C"/>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eaLnBrk="1" fontAlgn="auto" hangingPunct="1">
                <a:spcBef>
                  <a:spcPts val="0"/>
                </a:spcBef>
                <a:spcAft>
                  <a:spcPts val="0"/>
                </a:spcAft>
                <a:buClr>
                  <a:srgbClr val="000000"/>
                </a:buClr>
              </a:pPr>
              <a:endParaRPr sz="1350" kern="0">
                <a:solidFill>
                  <a:srgbClr val="FFFFFF"/>
                </a:solidFill>
                <a:latin typeface="Calibri"/>
                <a:ea typeface="Calibri"/>
                <a:cs typeface="Calibri"/>
                <a:sym typeface="Calibri"/>
              </a:endParaRPr>
            </a:p>
          </p:txBody>
        </p:sp>
        <p:sp>
          <p:nvSpPr>
            <p:cNvPr id="166" name="Google Shape;166;p5"/>
            <p:cNvSpPr/>
            <p:nvPr/>
          </p:nvSpPr>
          <p:spPr>
            <a:xfrm>
              <a:off x="3799829" y="3110523"/>
              <a:ext cx="296743" cy="187927"/>
            </a:xfrm>
            <a:prstGeom prst="rightArrow">
              <a:avLst>
                <a:gd name="adj1" fmla="val 50000"/>
                <a:gd name="adj2" fmla="val 63997"/>
              </a:avLst>
            </a:prstGeom>
            <a:solidFill>
              <a:schemeClr val="dk1"/>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eaLnBrk="1" fontAlgn="auto" hangingPunct="1">
                <a:spcBef>
                  <a:spcPts val="0"/>
                </a:spcBef>
                <a:spcAft>
                  <a:spcPts val="0"/>
                </a:spcAft>
                <a:buClr>
                  <a:srgbClr val="000000"/>
                </a:buClr>
              </a:pPr>
              <a:endParaRPr sz="1350" kern="0">
                <a:solidFill>
                  <a:srgbClr val="0C0C0C"/>
                </a:solidFill>
                <a:latin typeface="Calibri"/>
                <a:ea typeface="Calibri"/>
                <a:cs typeface="Calibri"/>
                <a:sym typeface="Calibri"/>
              </a:endParaRPr>
            </a:p>
          </p:txBody>
        </p:sp>
        <p:sp>
          <p:nvSpPr>
            <p:cNvPr id="167" name="Google Shape;167;p5"/>
            <p:cNvSpPr/>
            <p:nvPr/>
          </p:nvSpPr>
          <p:spPr>
            <a:xfrm>
              <a:off x="6310672" y="3143577"/>
              <a:ext cx="271491" cy="179797"/>
            </a:xfrm>
            <a:prstGeom prst="rightArrow">
              <a:avLst>
                <a:gd name="adj1" fmla="val 50000"/>
                <a:gd name="adj2" fmla="val 50000"/>
              </a:avLst>
            </a:prstGeom>
            <a:solidFill>
              <a:schemeClr val="dk1"/>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eaLnBrk="1" fontAlgn="auto" hangingPunct="1">
                <a:spcBef>
                  <a:spcPts val="0"/>
                </a:spcBef>
                <a:spcAft>
                  <a:spcPts val="0"/>
                </a:spcAft>
                <a:buClr>
                  <a:srgbClr val="000000"/>
                </a:buClr>
              </a:pPr>
              <a:endParaRPr sz="1350" kern="0">
                <a:solidFill>
                  <a:srgbClr val="FFFFFF"/>
                </a:solidFill>
                <a:latin typeface="Calibri"/>
                <a:ea typeface="Calibri"/>
                <a:cs typeface="Calibri"/>
                <a:sym typeface="Calibri"/>
              </a:endParaRPr>
            </a:p>
          </p:txBody>
        </p:sp>
        <p:pic>
          <p:nvPicPr>
            <p:cNvPr id="168" name="Google Shape;168;p5"/>
            <p:cNvPicPr preferRelativeResize="0"/>
            <p:nvPr/>
          </p:nvPicPr>
          <p:blipFill rotWithShape="1">
            <a:blip r:embed="rId5" cstate="print">
              <a:alphaModFix/>
              <a:extLst>
                <a:ext uri="{28A0092B-C50C-407E-A947-70E740481C1C}">
                  <a14:useLocalDpi xmlns:a14="http://schemas.microsoft.com/office/drawing/2010/main"/>
                </a:ext>
              </a:extLst>
            </a:blip>
            <a:srcRect l="29113" r="22447"/>
            <a:stretch/>
          </p:blipFill>
          <p:spPr>
            <a:xfrm rot="5400000">
              <a:off x="2182384" y="2388952"/>
              <a:ext cx="1110539" cy="1505379"/>
            </a:xfrm>
            <a:prstGeom prst="rect">
              <a:avLst/>
            </a:prstGeom>
            <a:noFill/>
            <a:ln>
              <a:noFill/>
            </a:ln>
          </p:spPr>
        </p:pic>
        <p:sp>
          <p:nvSpPr>
            <p:cNvPr id="169" name="Google Shape;169;p5"/>
            <p:cNvSpPr txBox="1"/>
            <p:nvPr/>
          </p:nvSpPr>
          <p:spPr>
            <a:xfrm>
              <a:off x="4267200" y="3656954"/>
              <a:ext cx="1899745" cy="438551"/>
            </a:xfrm>
            <a:prstGeom prst="rect">
              <a:avLst/>
            </a:prstGeom>
            <a:noFill/>
            <a:ln>
              <a:noFill/>
            </a:ln>
          </p:spPr>
          <p:txBody>
            <a:bodyPr spcFirstLastPara="1" wrap="square" lIns="68569" tIns="34275" rIns="68569" bIns="34275" anchor="t" anchorCtr="0">
              <a:spAutoFit/>
            </a:bodyPr>
            <a:lstStyle/>
            <a:p>
              <a:pPr defTabSz="685800" eaLnBrk="1" fontAlgn="auto" hangingPunct="1">
                <a:spcBef>
                  <a:spcPts val="0"/>
                </a:spcBef>
                <a:spcAft>
                  <a:spcPts val="0"/>
                </a:spcAft>
                <a:buClr>
                  <a:srgbClr val="000000"/>
                </a:buClr>
              </a:pPr>
              <a:r>
                <a:rPr lang="en-US" sz="1200" kern="0" dirty="0">
                  <a:solidFill>
                    <a:srgbClr val="000000"/>
                  </a:solidFill>
                  <a:latin typeface="Calibri"/>
                  <a:ea typeface="Calibri"/>
                  <a:cs typeface="Calibri"/>
                  <a:sym typeface="Calibri"/>
                </a:rPr>
                <a:t>Location of the principles on the map</a:t>
              </a:r>
              <a:endParaRPr sz="1200" kern="0" dirty="0">
                <a:solidFill>
                  <a:srgbClr val="000000"/>
                </a:solidFill>
                <a:latin typeface="Arial"/>
                <a:cs typeface="Arial"/>
                <a:sym typeface="Arial"/>
              </a:endParaRPr>
            </a:p>
          </p:txBody>
        </p:sp>
        <p:sp>
          <p:nvSpPr>
            <p:cNvPr id="172" name="Google Shape;172;p5"/>
            <p:cNvSpPr txBox="1"/>
            <p:nvPr/>
          </p:nvSpPr>
          <p:spPr>
            <a:xfrm>
              <a:off x="353047" y="2529267"/>
              <a:ext cx="135869" cy="276969"/>
            </a:xfrm>
            <a:prstGeom prst="rect">
              <a:avLst/>
            </a:prstGeom>
            <a:noFill/>
            <a:ln>
              <a:noFill/>
            </a:ln>
          </p:spPr>
          <p:txBody>
            <a:bodyPr spcFirstLastPara="1" wrap="square" lIns="68569" tIns="34275" rIns="68569" bIns="34275" anchor="t" anchorCtr="0">
              <a:spAutoFit/>
            </a:bodyPr>
            <a:lstStyle/>
            <a:p>
              <a:pPr defTabSz="685800" eaLnBrk="1" fontAlgn="auto" hangingPunct="1">
                <a:spcBef>
                  <a:spcPts val="0"/>
                </a:spcBef>
                <a:spcAft>
                  <a:spcPts val="0"/>
                </a:spcAft>
                <a:buClr>
                  <a:srgbClr val="000000"/>
                </a:buClr>
              </a:pPr>
              <a:r>
                <a:rPr lang="en-CA" sz="1350" kern="0">
                  <a:solidFill>
                    <a:srgbClr val="000000"/>
                  </a:solidFill>
                  <a:latin typeface="Calibri"/>
                  <a:ea typeface="Calibri"/>
                  <a:cs typeface="Calibri"/>
                  <a:sym typeface="Calibri"/>
                </a:rPr>
                <a:t>1</a:t>
              </a:r>
              <a:endParaRPr sz="1050" kern="0">
                <a:solidFill>
                  <a:srgbClr val="000000"/>
                </a:solidFill>
                <a:latin typeface="Arial"/>
                <a:cs typeface="Arial"/>
                <a:sym typeface="Arial"/>
              </a:endParaRPr>
            </a:p>
          </p:txBody>
        </p:sp>
        <p:sp>
          <p:nvSpPr>
            <p:cNvPr id="173" name="Google Shape;173;p5"/>
            <p:cNvSpPr txBox="1"/>
            <p:nvPr/>
          </p:nvSpPr>
          <p:spPr>
            <a:xfrm>
              <a:off x="6264406" y="2610495"/>
              <a:ext cx="239666" cy="276969"/>
            </a:xfrm>
            <a:prstGeom prst="rect">
              <a:avLst/>
            </a:prstGeom>
            <a:noFill/>
            <a:ln>
              <a:noFill/>
            </a:ln>
          </p:spPr>
          <p:txBody>
            <a:bodyPr spcFirstLastPara="1" wrap="square" lIns="68569" tIns="34275" rIns="68569" bIns="34275" anchor="t" anchorCtr="0">
              <a:spAutoFit/>
            </a:bodyPr>
            <a:lstStyle/>
            <a:p>
              <a:pPr defTabSz="685800" eaLnBrk="1" fontAlgn="auto" hangingPunct="1">
                <a:spcBef>
                  <a:spcPts val="0"/>
                </a:spcBef>
                <a:spcAft>
                  <a:spcPts val="0"/>
                </a:spcAft>
                <a:buClr>
                  <a:srgbClr val="000000"/>
                </a:buClr>
              </a:pPr>
              <a:r>
                <a:rPr lang="en-CA" sz="1350" kern="0">
                  <a:solidFill>
                    <a:srgbClr val="000000"/>
                  </a:solidFill>
                  <a:latin typeface="Calibri"/>
                  <a:ea typeface="Calibri"/>
                  <a:cs typeface="Calibri"/>
                  <a:sym typeface="Calibri"/>
                </a:rPr>
                <a:t>3</a:t>
              </a:r>
              <a:endParaRPr sz="1050" kern="0">
                <a:solidFill>
                  <a:srgbClr val="000000"/>
                </a:solidFill>
                <a:latin typeface="Arial"/>
                <a:cs typeface="Arial"/>
                <a:sym typeface="Arial"/>
              </a:endParaRPr>
            </a:p>
          </p:txBody>
        </p:sp>
        <p:sp>
          <p:nvSpPr>
            <p:cNvPr id="174" name="Google Shape;174;p5"/>
            <p:cNvSpPr txBox="1"/>
            <p:nvPr/>
          </p:nvSpPr>
          <p:spPr>
            <a:xfrm>
              <a:off x="3737986" y="2582380"/>
              <a:ext cx="296743" cy="276969"/>
            </a:xfrm>
            <a:prstGeom prst="rect">
              <a:avLst/>
            </a:prstGeom>
            <a:noFill/>
            <a:ln>
              <a:noFill/>
            </a:ln>
          </p:spPr>
          <p:txBody>
            <a:bodyPr spcFirstLastPara="1" wrap="square" lIns="68569" tIns="34275" rIns="68569" bIns="34275" anchor="t" anchorCtr="0">
              <a:spAutoFit/>
            </a:bodyPr>
            <a:lstStyle/>
            <a:p>
              <a:pPr defTabSz="685800" eaLnBrk="1" fontAlgn="auto" hangingPunct="1">
                <a:spcBef>
                  <a:spcPts val="0"/>
                </a:spcBef>
                <a:spcAft>
                  <a:spcPts val="0"/>
                </a:spcAft>
                <a:buClr>
                  <a:srgbClr val="000000"/>
                </a:buClr>
              </a:pPr>
              <a:r>
                <a:rPr lang="en-CA" sz="1350" kern="0">
                  <a:solidFill>
                    <a:srgbClr val="000000"/>
                  </a:solidFill>
                  <a:latin typeface="Calibri"/>
                  <a:ea typeface="Calibri"/>
                  <a:cs typeface="Calibri"/>
                  <a:sym typeface="Calibri"/>
                </a:rPr>
                <a:t>2</a:t>
              </a:r>
              <a:endParaRPr sz="1050" kern="0">
                <a:solidFill>
                  <a:srgbClr val="000000"/>
                </a:solidFill>
                <a:latin typeface="Arial"/>
                <a:cs typeface="Arial"/>
                <a:sym typeface="Arial"/>
              </a:endParaRPr>
            </a:p>
          </p:txBody>
        </p:sp>
      </p:grpSp>
      <p:graphicFrame>
        <p:nvGraphicFramePr>
          <p:cNvPr id="175" name="Google Shape;175;p5"/>
          <p:cNvGraphicFramePr/>
          <p:nvPr>
            <p:extLst>
              <p:ext uri="{D42A27DB-BD31-4B8C-83A1-F6EECF244321}">
                <p14:modId xmlns:p14="http://schemas.microsoft.com/office/powerpoint/2010/main" val="2451701389"/>
              </p:ext>
            </p:extLst>
          </p:nvPr>
        </p:nvGraphicFramePr>
        <p:xfrm>
          <a:off x="254835" y="4731881"/>
          <a:ext cx="8644182" cy="1668919"/>
        </p:xfrm>
        <a:graphic>
          <a:graphicData uri="http://schemas.openxmlformats.org/drawingml/2006/table">
            <a:tbl>
              <a:tblPr firstRow="1" bandRow="1">
                <a:noFill/>
              </a:tblPr>
              <a:tblGrid>
                <a:gridCol w="8644182">
                  <a:extLst>
                    <a:ext uri="{9D8B030D-6E8A-4147-A177-3AD203B41FA5}">
                      <a16:colId xmlns:a16="http://schemas.microsoft.com/office/drawing/2014/main" val="20000"/>
                    </a:ext>
                  </a:extLst>
                </a:gridCol>
              </a:tblGrid>
              <a:tr h="1668919">
                <a:tc>
                  <a:txBody>
                    <a:bodyPr/>
                    <a:lstStyle/>
                    <a:p>
                      <a:pPr marL="0" marR="0" lvl="0" indent="0" algn="l" rtl="0">
                        <a:spcBef>
                          <a:spcPts val="0"/>
                        </a:spcBef>
                        <a:spcAft>
                          <a:spcPts val="0"/>
                        </a:spcAft>
                        <a:buNone/>
                      </a:pPr>
                      <a:endParaRPr sz="1400" dirty="0">
                        <a:solidFill>
                          <a:srgbClr val="C4E0B2"/>
                        </a:solidFill>
                      </a:endParaRPr>
                    </a:p>
                  </a:txBody>
                  <a:tcPr marL="68588" marR="68588" marT="34294" marB="34294">
                    <a:solidFill>
                      <a:srgbClr val="E1EFD8"/>
                    </a:solidFill>
                  </a:tcPr>
                </a:tc>
                <a:extLst>
                  <a:ext uri="{0D108BD9-81ED-4DB2-BD59-A6C34878D82A}">
                    <a16:rowId xmlns:a16="http://schemas.microsoft.com/office/drawing/2014/main" val="10000"/>
                  </a:ext>
                </a:extLst>
              </a:tr>
            </a:tbl>
          </a:graphicData>
        </a:graphic>
      </p:graphicFrame>
      <p:sp>
        <p:nvSpPr>
          <p:cNvPr id="176" name="Google Shape;176;p5"/>
          <p:cNvSpPr txBox="1"/>
          <p:nvPr/>
        </p:nvSpPr>
        <p:spPr>
          <a:xfrm>
            <a:off x="354216" y="5018497"/>
            <a:ext cx="1121016" cy="500107"/>
          </a:xfrm>
          <a:prstGeom prst="rect">
            <a:avLst/>
          </a:prstGeom>
          <a:noFill/>
          <a:ln>
            <a:noFill/>
          </a:ln>
        </p:spPr>
        <p:txBody>
          <a:bodyPr spcFirstLastPara="1" wrap="square" lIns="68569" tIns="34275" rIns="68569" bIns="34275" anchor="t" anchorCtr="0">
            <a:spAutoFit/>
          </a:bodyPr>
          <a:lstStyle/>
          <a:p>
            <a:pPr defTabSz="685800" eaLnBrk="1" fontAlgn="auto" hangingPunct="1">
              <a:spcBef>
                <a:spcPts val="0"/>
              </a:spcBef>
              <a:spcAft>
                <a:spcPts val="0"/>
              </a:spcAft>
              <a:buClr>
                <a:srgbClr val="000000"/>
              </a:buClr>
            </a:pPr>
            <a:r>
              <a:rPr lang="en-CA" sz="1400" b="1" kern="0" dirty="0">
                <a:solidFill>
                  <a:srgbClr val="000000"/>
                </a:solidFill>
                <a:latin typeface="Calibri"/>
                <a:ea typeface="Calibri"/>
                <a:cs typeface="Calibri"/>
                <a:sym typeface="Calibri"/>
              </a:rPr>
              <a:t>Use of 'Photo Voice</a:t>
            </a:r>
            <a:r>
              <a:rPr lang="en-US" sz="1400" b="1" kern="0" dirty="0" smtClean="0">
                <a:solidFill>
                  <a:srgbClr val="000000"/>
                </a:solidFill>
                <a:latin typeface="Calibri"/>
                <a:ea typeface="Calibri"/>
                <a:cs typeface="Calibri"/>
                <a:sym typeface="Calibri"/>
              </a:rPr>
              <a:t>’</a:t>
            </a:r>
            <a:endParaRPr sz="1400" kern="0" dirty="0">
              <a:solidFill>
                <a:srgbClr val="000000"/>
              </a:solidFill>
              <a:latin typeface="Calibri"/>
              <a:ea typeface="Calibri"/>
              <a:cs typeface="Calibri"/>
              <a:sym typeface="Calibri"/>
            </a:endParaRPr>
          </a:p>
        </p:txBody>
      </p:sp>
      <p:pic>
        <p:nvPicPr>
          <p:cNvPr id="177" name="Google Shape;177;p5"/>
          <p:cNvPicPr preferRelativeResize="0"/>
          <p:nvPr/>
        </p:nvPicPr>
        <p:blipFill rotWithShape="1">
          <a:blip r:embed="rId6" cstate="print">
            <a:alphaModFix/>
            <a:extLst>
              <a:ext uri="{28A0092B-C50C-407E-A947-70E740481C1C}">
                <a14:useLocalDpi xmlns:a14="http://schemas.microsoft.com/office/drawing/2010/main"/>
              </a:ext>
            </a:extLst>
          </a:blip>
          <a:srcRect t="7668" b="35687"/>
          <a:stretch/>
        </p:blipFill>
        <p:spPr>
          <a:xfrm>
            <a:off x="2030374" y="4904036"/>
            <a:ext cx="1599794" cy="1104669"/>
          </a:xfrm>
          <a:prstGeom prst="rect">
            <a:avLst/>
          </a:prstGeom>
          <a:noFill/>
          <a:ln>
            <a:noFill/>
          </a:ln>
        </p:spPr>
      </p:pic>
      <p:pic>
        <p:nvPicPr>
          <p:cNvPr id="178" name="Google Shape;178;p5"/>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4385261" y="4870417"/>
            <a:ext cx="1710739" cy="1094198"/>
          </a:xfrm>
          <a:prstGeom prst="rect">
            <a:avLst/>
          </a:prstGeom>
          <a:noFill/>
          <a:ln>
            <a:noFill/>
          </a:ln>
        </p:spPr>
      </p:pic>
      <p:sp>
        <p:nvSpPr>
          <p:cNvPr id="179" name="Google Shape;179;p5"/>
          <p:cNvSpPr txBox="1"/>
          <p:nvPr/>
        </p:nvSpPr>
        <p:spPr>
          <a:xfrm>
            <a:off x="322198" y="4801485"/>
            <a:ext cx="135869" cy="276969"/>
          </a:xfrm>
          <a:prstGeom prst="rect">
            <a:avLst/>
          </a:prstGeom>
          <a:noFill/>
          <a:ln>
            <a:noFill/>
          </a:ln>
        </p:spPr>
        <p:txBody>
          <a:bodyPr spcFirstLastPara="1" wrap="square" lIns="68569" tIns="34275" rIns="68569" bIns="34275" anchor="t" anchorCtr="0">
            <a:spAutoFit/>
          </a:bodyPr>
          <a:lstStyle/>
          <a:p>
            <a:pPr defTabSz="685800" eaLnBrk="1" fontAlgn="auto" hangingPunct="1">
              <a:spcBef>
                <a:spcPts val="0"/>
              </a:spcBef>
              <a:spcAft>
                <a:spcPts val="0"/>
              </a:spcAft>
              <a:buClr>
                <a:srgbClr val="000000"/>
              </a:buClr>
            </a:pPr>
            <a:r>
              <a:rPr lang="en-CA" sz="1350" kern="0">
                <a:solidFill>
                  <a:srgbClr val="000000"/>
                </a:solidFill>
                <a:latin typeface="Calibri"/>
                <a:ea typeface="Calibri"/>
                <a:cs typeface="Calibri"/>
                <a:sym typeface="Calibri"/>
              </a:rPr>
              <a:t>1</a:t>
            </a:r>
            <a:endParaRPr sz="1050" kern="0">
              <a:solidFill>
                <a:srgbClr val="000000"/>
              </a:solidFill>
              <a:latin typeface="Arial"/>
              <a:cs typeface="Arial"/>
              <a:sym typeface="Arial"/>
            </a:endParaRPr>
          </a:p>
        </p:txBody>
      </p:sp>
      <p:sp>
        <p:nvSpPr>
          <p:cNvPr id="180" name="Google Shape;180;p5"/>
          <p:cNvSpPr/>
          <p:nvPr/>
        </p:nvSpPr>
        <p:spPr>
          <a:xfrm>
            <a:off x="1554476" y="5313697"/>
            <a:ext cx="274324" cy="169220"/>
          </a:xfrm>
          <a:prstGeom prst="rightArrow">
            <a:avLst>
              <a:gd name="adj1" fmla="val 50000"/>
              <a:gd name="adj2" fmla="val 50000"/>
            </a:avLst>
          </a:prstGeom>
          <a:solidFill>
            <a:srgbClr val="0C0C0C"/>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eaLnBrk="1" fontAlgn="auto" hangingPunct="1">
              <a:spcBef>
                <a:spcPts val="0"/>
              </a:spcBef>
              <a:spcAft>
                <a:spcPts val="0"/>
              </a:spcAft>
              <a:buClr>
                <a:srgbClr val="000000"/>
              </a:buClr>
            </a:pPr>
            <a:endParaRPr sz="1350" kern="0">
              <a:solidFill>
                <a:srgbClr val="FFFFFF"/>
              </a:solidFill>
              <a:latin typeface="Calibri"/>
              <a:ea typeface="Calibri"/>
              <a:cs typeface="Calibri"/>
              <a:sym typeface="Calibri"/>
            </a:endParaRPr>
          </a:p>
        </p:txBody>
      </p:sp>
      <p:sp>
        <p:nvSpPr>
          <p:cNvPr id="181" name="Google Shape;181;p5"/>
          <p:cNvSpPr/>
          <p:nvPr/>
        </p:nvSpPr>
        <p:spPr>
          <a:xfrm>
            <a:off x="3760405" y="5332390"/>
            <a:ext cx="274324" cy="169220"/>
          </a:xfrm>
          <a:prstGeom prst="rightArrow">
            <a:avLst>
              <a:gd name="adj1" fmla="val 50000"/>
              <a:gd name="adj2" fmla="val 50000"/>
            </a:avLst>
          </a:prstGeom>
          <a:solidFill>
            <a:srgbClr val="0C0C0C"/>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eaLnBrk="1" fontAlgn="auto" hangingPunct="1">
              <a:spcBef>
                <a:spcPts val="0"/>
              </a:spcBef>
              <a:spcAft>
                <a:spcPts val="0"/>
              </a:spcAft>
              <a:buClr>
                <a:srgbClr val="000000"/>
              </a:buClr>
            </a:pPr>
            <a:endParaRPr sz="1350" kern="0">
              <a:solidFill>
                <a:srgbClr val="FFFFFF"/>
              </a:solidFill>
              <a:latin typeface="Calibri"/>
              <a:ea typeface="Calibri"/>
              <a:cs typeface="Calibri"/>
              <a:sym typeface="Calibri"/>
            </a:endParaRPr>
          </a:p>
        </p:txBody>
      </p:sp>
      <p:sp>
        <p:nvSpPr>
          <p:cNvPr id="182" name="Google Shape;182;p5"/>
          <p:cNvSpPr/>
          <p:nvPr/>
        </p:nvSpPr>
        <p:spPr>
          <a:xfrm>
            <a:off x="6355076" y="5324125"/>
            <a:ext cx="274324" cy="169220"/>
          </a:xfrm>
          <a:prstGeom prst="rightArrow">
            <a:avLst>
              <a:gd name="adj1" fmla="val 50000"/>
              <a:gd name="adj2" fmla="val 50000"/>
            </a:avLst>
          </a:prstGeom>
          <a:solidFill>
            <a:srgbClr val="0C0C0C"/>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eaLnBrk="1" fontAlgn="auto" hangingPunct="1">
              <a:spcBef>
                <a:spcPts val="0"/>
              </a:spcBef>
              <a:spcAft>
                <a:spcPts val="0"/>
              </a:spcAft>
              <a:buClr>
                <a:srgbClr val="000000"/>
              </a:buClr>
            </a:pPr>
            <a:endParaRPr sz="1350" kern="0">
              <a:solidFill>
                <a:srgbClr val="FFFFFF"/>
              </a:solidFill>
              <a:latin typeface="Calibri"/>
              <a:ea typeface="Calibri"/>
              <a:cs typeface="Calibri"/>
              <a:sym typeface="Calibri"/>
            </a:endParaRPr>
          </a:p>
        </p:txBody>
      </p:sp>
      <p:pic>
        <p:nvPicPr>
          <p:cNvPr id="183" name="Google Shape;183;p5"/>
          <p:cNvPicPr preferRelativeResize="0"/>
          <p:nvPr/>
        </p:nvPicPr>
        <p:blipFill rotWithShape="1">
          <a:blip r:embed="rId8" cstate="print">
            <a:alphaModFix/>
            <a:extLst>
              <a:ext uri="{28A0092B-C50C-407E-A947-70E740481C1C}">
                <a14:useLocalDpi xmlns:a14="http://schemas.microsoft.com/office/drawing/2010/main"/>
              </a:ext>
            </a:extLst>
          </a:blip>
          <a:srcRect l="12438" t="56790" r="14474" b="11935"/>
          <a:stretch/>
        </p:blipFill>
        <p:spPr>
          <a:xfrm>
            <a:off x="6943690" y="4870417"/>
            <a:ext cx="1666910" cy="1131773"/>
          </a:xfrm>
          <a:prstGeom prst="rect">
            <a:avLst/>
          </a:prstGeom>
          <a:noFill/>
          <a:ln>
            <a:noFill/>
          </a:ln>
        </p:spPr>
      </p:pic>
      <p:sp>
        <p:nvSpPr>
          <p:cNvPr id="184" name="Google Shape;184;p5"/>
          <p:cNvSpPr txBox="1"/>
          <p:nvPr/>
        </p:nvSpPr>
        <p:spPr>
          <a:xfrm>
            <a:off x="2002688" y="6070957"/>
            <a:ext cx="7344541" cy="253885"/>
          </a:xfrm>
          <a:prstGeom prst="rect">
            <a:avLst/>
          </a:prstGeom>
          <a:noFill/>
          <a:ln>
            <a:noFill/>
          </a:ln>
        </p:spPr>
        <p:txBody>
          <a:bodyPr spcFirstLastPara="1" wrap="square" lIns="68569" tIns="34275" rIns="68569" bIns="34275" anchor="t" anchorCtr="0">
            <a:spAutoFit/>
          </a:bodyPr>
          <a:lstStyle/>
          <a:p>
            <a:pPr defTabSz="685800" eaLnBrk="1" fontAlgn="auto" hangingPunct="1">
              <a:spcBef>
                <a:spcPts val="0"/>
              </a:spcBef>
              <a:spcAft>
                <a:spcPts val="0"/>
              </a:spcAft>
              <a:buClr>
                <a:srgbClr val="000000"/>
              </a:buClr>
            </a:pPr>
            <a:r>
              <a:rPr lang="en-CA" sz="1200" kern="0" dirty="0">
                <a:solidFill>
                  <a:srgbClr val="000000"/>
                </a:solidFill>
                <a:latin typeface="Calibri"/>
                <a:ea typeface="Calibri"/>
                <a:cs typeface="Calibri"/>
                <a:sym typeface="Calibri"/>
              </a:rPr>
              <a:t>ID principles in photos </a:t>
            </a:r>
            <a:r>
              <a:rPr lang="en-CA" sz="1200" kern="0" dirty="0" smtClean="0">
                <a:solidFill>
                  <a:srgbClr val="000000"/>
                </a:solidFill>
                <a:latin typeface="Calibri"/>
                <a:ea typeface="Calibri"/>
                <a:cs typeface="Calibri"/>
                <a:sym typeface="Calibri"/>
              </a:rPr>
              <a:t>	</a:t>
            </a:r>
            <a:r>
              <a:rPr lang="en-CA" sz="1200" kern="0" dirty="0">
                <a:solidFill>
                  <a:srgbClr val="000000"/>
                </a:solidFill>
                <a:latin typeface="Calibri"/>
                <a:ea typeface="Calibri"/>
                <a:cs typeface="Calibri"/>
                <a:sym typeface="Calibri"/>
              </a:rPr>
              <a:t> </a:t>
            </a:r>
            <a:r>
              <a:rPr lang="en-CA" sz="1200" kern="0" dirty="0" smtClean="0">
                <a:solidFill>
                  <a:srgbClr val="000000"/>
                </a:solidFill>
                <a:latin typeface="Calibri"/>
                <a:ea typeface="Calibri"/>
                <a:cs typeface="Calibri"/>
                <a:sym typeface="Calibri"/>
              </a:rPr>
              <a:t>         </a:t>
            </a:r>
            <a:r>
              <a:rPr lang="en-CA" sz="1200" kern="0" dirty="0">
                <a:solidFill>
                  <a:srgbClr val="000000"/>
                </a:solidFill>
                <a:latin typeface="Calibri"/>
                <a:ea typeface="Calibri"/>
                <a:cs typeface="Calibri"/>
                <a:sym typeface="Calibri"/>
              </a:rPr>
              <a:t>Explain and give examples. </a:t>
            </a:r>
            <a:r>
              <a:rPr lang="en-CA" sz="1200" kern="0" dirty="0" smtClean="0">
                <a:solidFill>
                  <a:srgbClr val="000000"/>
                </a:solidFill>
                <a:latin typeface="Calibri"/>
                <a:ea typeface="Calibri"/>
                <a:cs typeface="Calibri"/>
                <a:sym typeface="Calibri"/>
              </a:rPr>
              <a:t>		           Show </a:t>
            </a:r>
            <a:r>
              <a:rPr lang="en-CA" sz="1200" kern="0" dirty="0">
                <a:solidFill>
                  <a:srgbClr val="000000"/>
                </a:solidFill>
                <a:latin typeface="Calibri"/>
                <a:ea typeface="Calibri"/>
                <a:cs typeface="Calibri"/>
                <a:sym typeface="Calibri"/>
              </a:rPr>
              <a:t>on map</a:t>
            </a:r>
            <a:endParaRPr sz="1200" kern="0" dirty="0">
              <a:solidFill>
                <a:srgbClr val="000000"/>
              </a:solidFill>
              <a:latin typeface="Arial"/>
              <a:cs typeface="Arial"/>
              <a:sym typeface="Arial"/>
            </a:endParaRPr>
          </a:p>
        </p:txBody>
      </p:sp>
      <p:sp>
        <p:nvSpPr>
          <p:cNvPr id="185" name="Google Shape;185;p5"/>
          <p:cNvSpPr txBox="1"/>
          <p:nvPr/>
        </p:nvSpPr>
        <p:spPr>
          <a:xfrm>
            <a:off x="226696" y="4348148"/>
            <a:ext cx="8662469" cy="315441"/>
          </a:xfrm>
          <a:prstGeom prst="rect">
            <a:avLst/>
          </a:prstGeom>
          <a:noFill/>
          <a:ln>
            <a:noFill/>
          </a:ln>
        </p:spPr>
        <p:txBody>
          <a:bodyPr spcFirstLastPara="1" wrap="square" lIns="68569" tIns="34275" rIns="68569" bIns="34275" anchor="t" anchorCtr="0">
            <a:spAutoFit/>
          </a:bodyPr>
          <a:lstStyle/>
          <a:p>
            <a:pPr defTabSz="685800" eaLnBrk="1" fontAlgn="auto" hangingPunct="1">
              <a:spcBef>
                <a:spcPts val="0"/>
              </a:spcBef>
              <a:spcAft>
                <a:spcPts val="0"/>
              </a:spcAft>
              <a:buClr>
                <a:srgbClr val="000000"/>
              </a:buClr>
            </a:pPr>
            <a:r>
              <a:rPr lang="en-CA" sz="1600" b="1" kern="0" dirty="0" smtClean="0">
                <a:solidFill>
                  <a:srgbClr val="000000"/>
                </a:solidFill>
                <a:latin typeface="Calibri"/>
                <a:ea typeface="Calibri"/>
                <a:cs typeface="Calibri"/>
                <a:sym typeface="Calibri"/>
              </a:rPr>
              <a:t>2</a:t>
            </a:r>
            <a:r>
              <a:rPr lang="en-CA" sz="1600" b="1" kern="0" baseline="30000" dirty="0" smtClean="0">
                <a:solidFill>
                  <a:srgbClr val="000000"/>
                </a:solidFill>
                <a:latin typeface="Calibri"/>
                <a:ea typeface="Calibri"/>
                <a:cs typeface="Calibri"/>
                <a:sym typeface="Calibri"/>
              </a:rPr>
              <a:t>nd</a:t>
            </a:r>
            <a:r>
              <a:rPr lang="en-CA" sz="1600" b="1" kern="0" dirty="0" smtClean="0">
                <a:solidFill>
                  <a:srgbClr val="000000"/>
                </a:solidFill>
                <a:latin typeface="Calibri"/>
                <a:ea typeface="Calibri"/>
                <a:cs typeface="Calibri"/>
                <a:sym typeface="Calibri"/>
              </a:rPr>
              <a:t>  round of interviews          </a:t>
            </a:r>
            <a:r>
              <a:rPr lang="en-CA" sz="1600" b="1" kern="0" dirty="0" smtClean="0">
                <a:solidFill>
                  <a:srgbClr val="000000"/>
                </a:solidFill>
                <a:latin typeface="Calibri"/>
                <a:ea typeface="Calibri"/>
                <a:cs typeface="Calibri"/>
                <a:sym typeface="Calibri"/>
              </a:rPr>
              <a:t>n=18; 15 </a:t>
            </a:r>
            <a:r>
              <a:rPr lang="en-CA" sz="1600" b="1" kern="0" dirty="0" smtClean="0">
                <a:solidFill>
                  <a:srgbClr val="000000"/>
                </a:solidFill>
                <a:latin typeface="Calibri"/>
                <a:ea typeface="Calibri"/>
                <a:cs typeface="Calibri"/>
                <a:sym typeface="Calibri"/>
              </a:rPr>
              <a:t>maps</a:t>
            </a:r>
            <a:endParaRPr sz="1600" kern="0" dirty="0">
              <a:solidFill>
                <a:srgbClr val="000000"/>
              </a:solidFill>
              <a:latin typeface="Calibri"/>
              <a:ea typeface="Calibri"/>
              <a:cs typeface="Calibri"/>
              <a:sym typeface="Calibri"/>
            </a:endParaRPr>
          </a:p>
        </p:txBody>
      </p:sp>
      <p:sp>
        <p:nvSpPr>
          <p:cNvPr id="186" name="Google Shape;186;p5"/>
          <p:cNvSpPr txBox="1"/>
          <p:nvPr/>
        </p:nvSpPr>
        <p:spPr>
          <a:xfrm>
            <a:off x="3642192" y="4800979"/>
            <a:ext cx="296775" cy="276975"/>
          </a:xfrm>
          <a:prstGeom prst="rect">
            <a:avLst/>
          </a:prstGeom>
          <a:noFill/>
          <a:ln>
            <a:noFill/>
          </a:ln>
        </p:spPr>
        <p:txBody>
          <a:bodyPr spcFirstLastPara="1" wrap="square" lIns="68569" tIns="34275" rIns="68569" bIns="34275" anchor="t" anchorCtr="0">
            <a:noAutofit/>
          </a:bodyPr>
          <a:lstStyle/>
          <a:p>
            <a:pPr defTabSz="685800" eaLnBrk="1" fontAlgn="auto" hangingPunct="1">
              <a:spcBef>
                <a:spcPts val="0"/>
              </a:spcBef>
              <a:spcAft>
                <a:spcPts val="0"/>
              </a:spcAft>
              <a:buClr>
                <a:srgbClr val="000000"/>
              </a:buClr>
            </a:pPr>
            <a:r>
              <a:rPr lang="en-CA" sz="1350" kern="0">
                <a:solidFill>
                  <a:srgbClr val="000000"/>
                </a:solidFill>
                <a:latin typeface="Calibri"/>
                <a:ea typeface="Calibri"/>
                <a:cs typeface="Calibri"/>
                <a:sym typeface="Calibri"/>
              </a:rPr>
              <a:t>2</a:t>
            </a:r>
            <a:endParaRPr sz="1050" kern="0">
              <a:solidFill>
                <a:srgbClr val="000000"/>
              </a:solidFill>
              <a:latin typeface="Arial"/>
              <a:cs typeface="Arial"/>
              <a:sym typeface="Arial"/>
            </a:endParaRPr>
          </a:p>
        </p:txBody>
      </p:sp>
      <p:sp>
        <p:nvSpPr>
          <p:cNvPr id="187" name="Google Shape;187;p5"/>
          <p:cNvSpPr txBox="1"/>
          <p:nvPr/>
        </p:nvSpPr>
        <p:spPr>
          <a:xfrm>
            <a:off x="6351036" y="4776050"/>
            <a:ext cx="239625" cy="276975"/>
          </a:xfrm>
          <a:prstGeom prst="rect">
            <a:avLst/>
          </a:prstGeom>
          <a:noFill/>
          <a:ln>
            <a:noFill/>
          </a:ln>
        </p:spPr>
        <p:txBody>
          <a:bodyPr spcFirstLastPara="1" wrap="square" lIns="68569" tIns="34275" rIns="68569" bIns="34275" anchor="t" anchorCtr="0">
            <a:noAutofit/>
          </a:bodyPr>
          <a:lstStyle/>
          <a:p>
            <a:pPr defTabSz="685800" eaLnBrk="1" fontAlgn="auto" hangingPunct="1">
              <a:spcBef>
                <a:spcPts val="0"/>
              </a:spcBef>
              <a:spcAft>
                <a:spcPts val="0"/>
              </a:spcAft>
              <a:buClr>
                <a:srgbClr val="000000"/>
              </a:buClr>
            </a:pPr>
            <a:r>
              <a:rPr lang="en-CA" sz="1350" kern="0">
                <a:solidFill>
                  <a:srgbClr val="000000"/>
                </a:solidFill>
                <a:latin typeface="Calibri"/>
                <a:ea typeface="Calibri"/>
                <a:cs typeface="Calibri"/>
                <a:sym typeface="Calibri"/>
              </a:rPr>
              <a:t>3</a:t>
            </a:r>
            <a:endParaRPr sz="1050" kern="0">
              <a:solidFill>
                <a:srgbClr val="000000"/>
              </a:solidFill>
              <a:latin typeface="Arial"/>
              <a:cs typeface="Arial"/>
              <a:sym typeface="Arial"/>
            </a:endParaRPr>
          </a:p>
        </p:txBody>
      </p:sp>
      <p:pic>
        <p:nvPicPr>
          <p:cNvPr id="30" name="Picture 29"/>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826040" y="232196"/>
            <a:ext cx="1147601" cy="1139404"/>
          </a:xfrm>
          <a:prstGeom prst="rect">
            <a:avLst/>
          </a:prstGeom>
        </p:spPr>
      </p:pic>
      <p:sp>
        <p:nvSpPr>
          <p:cNvPr id="32" name="Google Shape;169;p5"/>
          <p:cNvSpPr txBox="1"/>
          <p:nvPr/>
        </p:nvSpPr>
        <p:spPr>
          <a:xfrm>
            <a:off x="1888586" y="3295243"/>
            <a:ext cx="1753606" cy="438551"/>
          </a:xfrm>
          <a:prstGeom prst="rect">
            <a:avLst/>
          </a:prstGeom>
          <a:noFill/>
          <a:ln>
            <a:noFill/>
          </a:ln>
        </p:spPr>
        <p:txBody>
          <a:bodyPr spcFirstLastPara="1" wrap="square" lIns="68569" tIns="34275" rIns="68569" bIns="34275" anchor="t" anchorCtr="0">
            <a:spAutoFit/>
          </a:bodyPr>
          <a:lstStyle/>
          <a:p>
            <a:pPr defTabSz="685800" eaLnBrk="1" fontAlgn="auto" hangingPunct="1">
              <a:spcBef>
                <a:spcPts val="0"/>
              </a:spcBef>
              <a:spcAft>
                <a:spcPts val="0"/>
              </a:spcAft>
              <a:buClr>
                <a:srgbClr val="000000"/>
              </a:buClr>
            </a:pPr>
            <a:r>
              <a:rPr lang="en-CA" sz="1200" b="1" kern="0" dirty="0">
                <a:solidFill>
                  <a:srgbClr val="000000"/>
                </a:solidFill>
                <a:latin typeface="Calibri"/>
                <a:ea typeface="Calibri"/>
                <a:cs typeface="Calibri"/>
                <a:sym typeface="Calibri"/>
              </a:rPr>
              <a:t> </a:t>
            </a:r>
            <a:r>
              <a:rPr lang="en-US" sz="1200" kern="0" dirty="0">
                <a:solidFill>
                  <a:srgbClr val="000000"/>
                </a:solidFill>
                <a:latin typeface="Calibri"/>
                <a:ea typeface="Calibri"/>
                <a:cs typeface="Calibri"/>
                <a:sym typeface="Calibri"/>
              </a:rPr>
              <a:t>Identify the principles present </a:t>
            </a:r>
            <a:r>
              <a:rPr lang="en-US" sz="1200" kern="0" dirty="0" smtClean="0">
                <a:solidFill>
                  <a:srgbClr val="000000"/>
                </a:solidFill>
                <a:latin typeface="Calibri"/>
                <a:ea typeface="Calibri"/>
                <a:cs typeface="Calibri"/>
                <a:sym typeface="Calibri"/>
              </a:rPr>
              <a:t>using </a:t>
            </a:r>
            <a:r>
              <a:rPr lang="en-US" sz="1200" kern="0" dirty="0">
                <a:solidFill>
                  <a:srgbClr val="000000"/>
                </a:solidFill>
                <a:latin typeface="Calibri"/>
                <a:ea typeface="Calibri"/>
                <a:cs typeface="Calibri"/>
                <a:sym typeface="Calibri"/>
              </a:rPr>
              <a:t>examples</a:t>
            </a:r>
            <a:endParaRPr sz="1200" kern="0" dirty="0">
              <a:solidFill>
                <a:srgbClr val="000000"/>
              </a:solidFill>
              <a:latin typeface="Arial"/>
              <a:cs typeface="Arial"/>
              <a:sym typeface="Arial"/>
            </a:endParaRPr>
          </a:p>
        </p:txBody>
      </p:sp>
    </p:spTree>
    <p:extLst>
      <p:ext uri="{BB962C8B-B14F-4D97-AF65-F5344CB8AC3E}">
        <p14:creationId xmlns:p14="http://schemas.microsoft.com/office/powerpoint/2010/main" val="8820427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 y="1371600"/>
            <a:ext cx="8838432" cy="4877224"/>
          </a:xfrm>
          <a:prstGeom prst="rect">
            <a:avLst/>
          </a:prstGeom>
        </p:spPr>
      </p:pic>
      <p:pic>
        <p:nvPicPr>
          <p:cNvPr id="5" name="Picture 4"/>
          <p:cNvPicPr>
            <a:picLocks noChangeAspect="1"/>
          </p:cNvPicPr>
          <p:nvPr/>
        </p:nvPicPr>
        <p:blipFill>
          <a:blip r:embed="rId3"/>
          <a:stretch>
            <a:fillRect/>
          </a:stretch>
        </p:blipFill>
        <p:spPr>
          <a:xfrm>
            <a:off x="1600200" y="0"/>
            <a:ext cx="1524132" cy="1524132"/>
          </a:xfrm>
          <a:prstGeom prst="rect">
            <a:avLst/>
          </a:prstGeom>
        </p:spPr>
      </p:pic>
      <p:sp>
        <p:nvSpPr>
          <p:cNvPr id="2" name="TextBox 1"/>
          <p:cNvSpPr txBox="1"/>
          <p:nvPr/>
        </p:nvSpPr>
        <p:spPr>
          <a:xfrm>
            <a:off x="3505200" y="161901"/>
            <a:ext cx="3429000" cy="1015663"/>
          </a:xfrm>
          <a:prstGeom prst="rect">
            <a:avLst/>
          </a:prstGeom>
          <a:noFill/>
        </p:spPr>
        <p:txBody>
          <a:bodyPr wrap="square" rtlCol="0">
            <a:spAutoFit/>
          </a:bodyPr>
          <a:lstStyle/>
          <a:p>
            <a:r>
              <a:rPr lang="es-SV" sz="2000" dirty="0" smtClean="0">
                <a:latin typeface="Candara" panose="020E0502030303020204" pitchFamily="34" charset="0"/>
              </a:rPr>
              <a:t>Maria Juncos, </a:t>
            </a:r>
          </a:p>
          <a:p>
            <a:r>
              <a:rPr lang="es-SV" sz="2000" dirty="0" smtClean="0">
                <a:latin typeface="Candara" panose="020E0502030303020204" pitchFamily="34" charset="0"/>
              </a:rPr>
              <a:t>PhD </a:t>
            </a:r>
            <a:r>
              <a:rPr lang="es-SV" sz="2000" dirty="0" err="1" smtClean="0">
                <a:latin typeface="Candara" panose="020E0502030303020204" pitchFamily="34" charset="0"/>
              </a:rPr>
              <a:t>candidate</a:t>
            </a:r>
            <a:r>
              <a:rPr lang="es-SV" sz="2000" dirty="0" smtClean="0">
                <a:latin typeface="Candara" panose="020E0502030303020204" pitchFamily="34" charset="0"/>
              </a:rPr>
              <a:t>,</a:t>
            </a:r>
            <a:endParaRPr lang="es-SV" sz="2000" dirty="0" smtClean="0">
              <a:latin typeface="Candara" panose="020E0502030303020204" pitchFamily="34" charset="0"/>
            </a:endParaRPr>
          </a:p>
          <a:p>
            <a:r>
              <a:rPr lang="es-SV" sz="2000" dirty="0" smtClean="0">
                <a:latin typeface="Candara" panose="020E0502030303020204" pitchFamily="34" charset="0"/>
              </a:rPr>
              <a:t>York </a:t>
            </a:r>
            <a:r>
              <a:rPr lang="es-SV" sz="2000" dirty="0" err="1" smtClean="0">
                <a:latin typeface="Candara" panose="020E0502030303020204" pitchFamily="34" charset="0"/>
              </a:rPr>
              <a:t>University</a:t>
            </a:r>
            <a:endParaRPr lang="en-US" sz="2000" dirty="0">
              <a:latin typeface="Candara" panose="020E0502030303020204" pitchFamily="34" charset="0"/>
            </a:endParaRPr>
          </a:p>
        </p:txBody>
      </p:sp>
    </p:spTree>
    <p:extLst>
      <p:ext uri="{BB962C8B-B14F-4D97-AF65-F5344CB8AC3E}">
        <p14:creationId xmlns:p14="http://schemas.microsoft.com/office/powerpoint/2010/main" val="4446124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graphicFrame>
        <p:nvGraphicFramePr>
          <p:cNvPr id="239" name="Google Shape;239;p9"/>
          <p:cNvGraphicFramePr/>
          <p:nvPr>
            <p:extLst>
              <p:ext uri="{D42A27DB-BD31-4B8C-83A1-F6EECF244321}">
                <p14:modId xmlns:p14="http://schemas.microsoft.com/office/powerpoint/2010/main" val="4152208529"/>
              </p:ext>
            </p:extLst>
          </p:nvPr>
        </p:nvGraphicFramePr>
        <p:xfrm>
          <a:off x="30480" y="609600"/>
          <a:ext cx="9067800" cy="5634071"/>
        </p:xfrm>
        <a:graphic>
          <a:graphicData uri="http://schemas.openxmlformats.org/drawingml/2006/table">
            <a:tbl>
              <a:tblPr firstRow="1" bandRow="1">
                <a:noFill/>
              </a:tblPr>
              <a:tblGrid>
                <a:gridCol w="9067800">
                  <a:extLst>
                    <a:ext uri="{9D8B030D-6E8A-4147-A177-3AD203B41FA5}">
                      <a16:colId xmlns:a16="http://schemas.microsoft.com/office/drawing/2014/main" val="20000"/>
                    </a:ext>
                  </a:extLst>
                </a:gridCol>
              </a:tblGrid>
              <a:tr h="759117">
                <a:tc>
                  <a:txBody>
                    <a:bodyPr/>
                    <a:lstStyle/>
                    <a:p>
                      <a:pPr marL="0" marR="0" lvl="0" indent="0" algn="ctr" rtl="0">
                        <a:lnSpc>
                          <a:spcPct val="100000"/>
                        </a:lnSpc>
                        <a:spcBef>
                          <a:spcPts val="0"/>
                        </a:spcBef>
                        <a:spcAft>
                          <a:spcPts val="0"/>
                        </a:spcAft>
                        <a:buClr>
                          <a:schemeClr val="dk1"/>
                        </a:buClr>
                        <a:buSzPts val="600"/>
                        <a:buFont typeface="Calibri"/>
                        <a:buNone/>
                      </a:pPr>
                      <a:endParaRPr sz="500" dirty="0"/>
                    </a:p>
                    <a:p>
                      <a:pPr marL="0" marR="0" lvl="0" indent="0" algn="ctr" rtl="0">
                        <a:lnSpc>
                          <a:spcPct val="100000"/>
                        </a:lnSpc>
                        <a:spcBef>
                          <a:spcPts val="0"/>
                        </a:spcBef>
                        <a:spcAft>
                          <a:spcPts val="0"/>
                        </a:spcAft>
                        <a:buClr>
                          <a:schemeClr val="dk1"/>
                        </a:buClr>
                        <a:buSzPts val="2000"/>
                        <a:buFont typeface="Calibri"/>
                        <a:buNone/>
                      </a:pPr>
                      <a:endParaRPr sz="500" dirty="0"/>
                    </a:p>
                    <a:p>
                      <a:pPr marL="0" marR="0" lvl="0" indent="0" algn="ctr" rtl="0">
                        <a:lnSpc>
                          <a:spcPct val="100000"/>
                        </a:lnSpc>
                        <a:spcBef>
                          <a:spcPts val="0"/>
                        </a:spcBef>
                        <a:spcAft>
                          <a:spcPts val="0"/>
                        </a:spcAft>
                        <a:buClr>
                          <a:schemeClr val="dk1"/>
                        </a:buClr>
                        <a:buSzPts val="2000"/>
                        <a:buFont typeface="Calibri"/>
                        <a:buNone/>
                      </a:pPr>
                      <a:r>
                        <a:rPr lang="en-US" sz="2000" b="1" dirty="0" smtClean="0">
                          <a:solidFill>
                            <a:schemeClr val="bg1"/>
                          </a:solidFill>
                          <a:latin typeface="Candara" panose="020E0502030303020204" pitchFamily="34" charset="0"/>
                        </a:rPr>
                        <a:t>Inventories of </a:t>
                      </a:r>
                      <a:r>
                        <a:rPr lang="en-US" sz="2000" b="1" dirty="0" err="1" smtClean="0">
                          <a:solidFill>
                            <a:schemeClr val="bg1"/>
                          </a:solidFill>
                          <a:latin typeface="Candara" panose="020E0502030303020204" pitchFamily="34" charset="0"/>
                        </a:rPr>
                        <a:t>Agroecological</a:t>
                      </a:r>
                      <a:r>
                        <a:rPr lang="en-US" sz="2000" b="1" dirty="0" smtClean="0">
                          <a:solidFill>
                            <a:schemeClr val="bg1"/>
                          </a:solidFill>
                          <a:latin typeface="Candara" panose="020E0502030303020204" pitchFamily="34" charset="0"/>
                        </a:rPr>
                        <a:t> Principles at the </a:t>
                      </a:r>
                      <a:r>
                        <a:rPr lang="en-US" sz="2000" b="1" dirty="0" err="1" smtClean="0">
                          <a:solidFill>
                            <a:schemeClr val="bg1"/>
                          </a:solidFill>
                          <a:latin typeface="Candara" panose="020E0502030303020204" pitchFamily="34" charset="0"/>
                        </a:rPr>
                        <a:t>Intervale</a:t>
                      </a:r>
                      <a:r>
                        <a:rPr lang="en-US" sz="2000" b="1" dirty="0" smtClean="0">
                          <a:solidFill>
                            <a:schemeClr val="bg1"/>
                          </a:solidFill>
                          <a:latin typeface="Candara" panose="020E0502030303020204" pitchFamily="34" charset="0"/>
                        </a:rPr>
                        <a:t>                                      [Triangulation Method ]</a:t>
                      </a:r>
                      <a:endParaRPr sz="1500" dirty="0"/>
                    </a:p>
                  </a:txBody>
                  <a:tcPr marL="68588" marR="68588" marT="34294" marB="34294">
                    <a:solidFill>
                      <a:srgbClr val="548135"/>
                    </a:solidFill>
                  </a:tcPr>
                </a:tc>
                <a:extLst>
                  <a:ext uri="{0D108BD9-81ED-4DB2-BD59-A6C34878D82A}">
                    <a16:rowId xmlns:a16="http://schemas.microsoft.com/office/drawing/2014/main" val="10000"/>
                  </a:ext>
                </a:extLst>
              </a:tr>
              <a:tr h="4803483">
                <a:tc>
                  <a:txBody>
                    <a:bodyPr/>
                    <a:lstStyle/>
                    <a:p>
                      <a:pPr marL="285750" marR="0" lvl="0" indent="-184150" algn="l" rtl="0">
                        <a:lnSpc>
                          <a:spcPct val="100000"/>
                        </a:lnSpc>
                        <a:spcBef>
                          <a:spcPts val="0"/>
                        </a:spcBef>
                        <a:spcAft>
                          <a:spcPts val="0"/>
                        </a:spcAft>
                        <a:buClr>
                          <a:schemeClr val="dk1"/>
                        </a:buClr>
                        <a:buSzPts val="1600"/>
                        <a:buFont typeface="Arial"/>
                        <a:buNone/>
                      </a:pPr>
                      <a:endParaRPr sz="1200" dirty="0"/>
                    </a:p>
                  </a:txBody>
                  <a:tcPr marL="68588" marR="68588" marT="34294" marB="34294">
                    <a:solidFill>
                      <a:srgbClr val="C4E0B2"/>
                    </a:solidFill>
                  </a:tcPr>
                </a:tc>
                <a:extLst>
                  <a:ext uri="{0D108BD9-81ED-4DB2-BD59-A6C34878D82A}">
                    <a16:rowId xmlns:a16="http://schemas.microsoft.com/office/drawing/2014/main" val="10001"/>
                  </a:ext>
                </a:extLst>
              </a:tr>
            </a:tbl>
          </a:graphicData>
        </a:graphic>
      </p:graphicFrame>
      <p:cxnSp>
        <p:nvCxnSpPr>
          <p:cNvPr id="240" name="Google Shape;240;p9"/>
          <p:cNvCxnSpPr/>
          <p:nvPr/>
        </p:nvCxnSpPr>
        <p:spPr>
          <a:xfrm>
            <a:off x="4391637" y="1934287"/>
            <a:ext cx="0" cy="3803700"/>
          </a:xfrm>
          <a:prstGeom prst="straightConnector1">
            <a:avLst/>
          </a:prstGeom>
          <a:noFill/>
          <a:ln w="19050" cap="flat" cmpd="sng">
            <a:solidFill>
              <a:schemeClr val="dk1"/>
            </a:solidFill>
            <a:prstDash val="solid"/>
            <a:miter lim="800000"/>
            <a:headEnd type="none" w="sm" len="sm"/>
            <a:tailEnd type="none" w="sm" len="sm"/>
          </a:ln>
        </p:spPr>
      </p:cxnSp>
      <p:sp>
        <p:nvSpPr>
          <p:cNvPr id="241" name="Google Shape;241;p9"/>
          <p:cNvSpPr txBox="1"/>
          <p:nvPr/>
        </p:nvSpPr>
        <p:spPr>
          <a:xfrm>
            <a:off x="908189" y="1737823"/>
            <a:ext cx="2366010" cy="276969"/>
          </a:xfrm>
          <a:prstGeom prst="rect">
            <a:avLst/>
          </a:prstGeom>
          <a:noFill/>
          <a:ln>
            <a:noFill/>
          </a:ln>
        </p:spPr>
        <p:txBody>
          <a:bodyPr spcFirstLastPara="1" wrap="square" lIns="68569" tIns="34275" rIns="68569" bIns="34275" anchor="t" anchorCtr="0">
            <a:spAutoFit/>
          </a:bodyPr>
          <a:lstStyle/>
          <a:p>
            <a:pPr algn="ctr" defTabSz="685800" eaLnBrk="1" fontAlgn="auto" hangingPunct="1">
              <a:spcBef>
                <a:spcPts val="0"/>
              </a:spcBef>
              <a:spcAft>
                <a:spcPts val="0"/>
              </a:spcAft>
              <a:buClr>
                <a:srgbClr val="000000"/>
              </a:buClr>
            </a:pPr>
            <a:r>
              <a:rPr lang="en-CA" sz="1350" b="1" kern="0" dirty="0" smtClean="0">
                <a:solidFill>
                  <a:srgbClr val="000000"/>
                </a:solidFill>
                <a:latin typeface="Calibri"/>
                <a:ea typeface="Calibri"/>
                <a:cs typeface="Calibri"/>
                <a:sym typeface="Calibri"/>
              </a:rPr>
              <a:t>Photo Voice</a:t>
            </a:r>
            <a:endParaRPr sz="1050" kern="0" dirty="0">
              <a:solidFill>
                <a:srgbClr val="000000"/>
              </a:solidFill>
              <a:latin typeface="Arial"/>
              <a:cs typeface="Arial"/>
              <a:sym typeface="Arial"/>
            </a:endParaRPr>
          </a:p>
        </p:txBody>
      </p:sp>
      <p:sp>
        <p:nvSpPr>
          <p:cNvPr id="242" name="Google Shape;242;p9"/>
          <p:cNvSpPr txBox="1"/>
          <p:nvPr/>
        </p:nvSpPr>
        <p:spPr>
          <a:xfrm>
            <a:off x="5609166" y="1729216"/>
            <a:ext cx="1941300" cy="276969"/>
          </a:xfrm>
          <a:prstGeom prst="rect">
            <a:avLst/>
          </a:prstGeom>
          <a:noFill/>
          <a:ln>
            <a:noFill/>
          </a:ln>
        </p:spPr>
        <p:txBody>
          <a:bodyPr spcFirstLastPara="1" wrap="square" lIns="68569" tIns="34275" rIns="68569" bIns="34275" anchor="t" anchorCtr="0">
            <a:spAutoFit/>
          </a:bodyPr>
          <a:lstStyle/>
          <a:p>
            <a:pPr algn="ctr" defTabSz="685800" eaLnBrk="1" fontAlgn="auto" hangingPunct="1">
              <a:spcBef>
                <a:spcPts val="0"/>
              </a:spcBef>
              <a:spcAft>
                <a:spcPts val="0"/>
              </a:spcAft>
              <a:buClr>
                <a:srgbClr val="000000"/>
              </a:buClr>
            </a:pPr>
            <a:r>
              <a:rPr lang="en-CA" sz="1350" b="1" kern="0" dirty="0" smtClean="0">
                <a:solidFill>
                  <a:srgbClr val="000000"/>
                </a:solidFill>
                <a:latin typeface="Calibri"/>
                <a:ea typeface="Calibri"/>
                <a:cs typeface="Calibri"/>
                <a:sym typeface="Calibri"/>
              </a:rPr>
              <a:t>Maps</a:t>
            </a:r>
            <a:endParaRPr sz="1050" kern="0" dirty="0">
              <a:solidFill>
                <a:srgbClr val="000000"/>
              </a:solidFill>
              <a:latin typeface="Arial"/>
              <a:cs typeface="Arial"/>
              <a:sym typeface="Arial"/>
            </a:endParaRPr>
          </a:p>
        </p:txBody>
      </p:sp>
      <p:pic>
        <p:nvPicPr>
          <p:cNvPr id="243" name="Google Shape;243;p9" descr="Image result for intervale logo"/>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68134" y="973627"/>
            <a:ext cx="541590" cy="544008"/>
          </a:xfrm>
          <a:prstGeom prst="rect">
            <a:avLst/>
          </a:prstGeom>
          <a:noFill/>
          <a:ln>
            <a:noFill/>
          </a:ln>
        </p:spPr>
      </p:pic>
      <p:pic>
        <p:nvPicPr>
          <p:cNvPr id="244" name="Google Shape;244;p9"/>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421732" y="2064273"/>
            <a:ext cx="3619473" cy="2194726"/>
          </a:xfrm>
          <a:prstGeom prst="rect">
            <a:avLst/>
          </a:prstGeom>
          <a:noFill/>
          <a:ln>
            <a:noFill/>
          </a:ln>
        </p:spPr>
      </p:pic>
      <p:pic>
        <p:nvPicPr>
          <p:cNvPr id="245" name="Google Shape;245;p9"/>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892706" y="4357219"/>
            <a:ext cx="2677520" cy="1507518"/>
          </a:xfrm>
          <a:prstGeom prst="rect">
            <a:avLst/>
          </a:prstGeom>
          <a:noFill/>
          <a:ln>
            <a:noFill/>
          </a:ln>
        </p:spPr>
      </p:pic>
      <p:pic>
        <p:nvPicPr>
          <p:cNvPr id="246" name="Google Shape;246;p9"/>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4603871" y="2084353"/>
            <a:ext cx="3951904" cy="2194725"/>
          </a:xfrm>
          <a:prstGeom prst="rect">
            <a:avLst/>
          </a:prstGeom>
          <a:noFill/>
          <a:ln>
            <a:noFill/>
          </a:ln>
        </p:spPr>
      </p:pic>
      <p:pic>
        <p:nvPicPr>
          <p:cNvPr id="247" name="Google Shape;247;p9"/>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5105942" y="4357219"/>
            <a:ext cx="2578634" cy="1507519"/>
          </a:xfrm>
          <a:prstGeom prst="rect">
            <a:avLst/>
          </a:prstGeom>
          <a:noFill/>
          <a:ln>
            <a:noFill/>
          </a:ln>
        </p:spPr>
      </p:pic>
    </p:spTree>
    <p:extLst>
      <p:ext uri="{BB962C8B-B14F-4D97-AF65-F5344CB8AC3E}">
        <p14:creationId xmlns:p14="http://schemas.microsoft.com/office/powerpoint/2010/main" val="16164773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99000" y="2286000"/>
            <a:ext cx="4064000" cy="3048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4800" y="2305050"/>
            <a:ext cx="4038600" cy="3028950"/>
          </a:xfrm>
          <a:prstGeom prst="rect">
            <a:avLst/>
          </a:prstGeom>
        </p:spPr>
      </p:pic>
      <p:sp>
        <p:nvSpPr>
          <p:cNvPr id="8" name="Google Shape;107;p17"/>
          <p:cNvSpPr txBox="1">
            <a:spLocks noGrp="1"/>
          </p:cNvSpPr>
          <p:nvPr>
            <p:ph type="ctrTitle"/>
          </p:nvPr>
        </p:nvSpPr>
        <p:spPr>
          <a:xfrm>
            <a:off x="609600" y="381000"/>
            <a:ext cx="8001000" cy="1371600"/>
          </a:xfrm>
          <a:prstGeom prst="rect">
            <a:avLst/>
          </a:prstGeom>
          <a:noFill/>
          <a:ln>
            <a:noFill/>
          </a:ln>
        </p:spPr>
        <p:txBody>
          <a:bodyPr spcFirstLastPara="1" wrap="square" lIns="0" tIns="0" rIns="0" bIns="0" anchor="t" anchorCtr="0">
            <a:noAutofit/>
          </a:bodyPr>
          <a:lstStyle/>
          <a:p>
            <a:pPr lvl="0">
              <a:buSzPts val="2400"/>
            </a:pPr>
            <a:r>
              <a:rPr lang="en-US" sz="3200" b="1" dirty="0">
                <a:solidFill>
                  <a:srgbClr val="006600"/>
                </a:solidFill>
              </a:rPr>
              <a:t>Workshop of Reflection/Collective Discussion on </a:t>
            </a:r>
            <a:r>
              <a:rPr lang="en-US" sz="3200" b="1" dirty="0" err="1">
                <a:solidFill>
                  <a:srgbClr val="006600"/>
                </a:solidFill>
              </a:rPr>
              <a:t>Agroecological</a:t>
            </a:r>
            <a:r>
              <a:rPr lang="en-US" sz="3200" b="1" dirty="0">
                <a:solidFill>
                  <a:srgbClr val="006600"/>
                </a:solidFill>
              </a:rPr>
              <a:t> Principles </a:t>
            </a:r>
            <a:r>
              <a:rPr lang="en-US" sz="3200" b="1" dirty="0" smtClean="0">
                <a:solidFill>
                  <a:srgbClr val="006600"/>
                </a:solidFill>
              </a:rPr>
              <a:t/>
            </a:r>
            <a:br>
              <a:rPr lang="en-US" sz="3200" b="1" dirty="0" smtClean="0">
                <a:solidFill>
                  <a:srgbClr val="006600"/>
                </a:solidFill>
              </a:rPr>
            </a:br>
            <a:r>
              <a:rPr lang="en-US" sz="3200" b="1" dirty="0" smtClean="0">
                <a:solidFill>
                  <a:srgbClr val="006600"/>
                </a:solidFill>
              </a:rPr>
              <a:t>January</a:t>
            </a:r>
            <a:r>
              <a:rPr lang="en-US" sz="3200" b="1" dirty="0">
                <a:solidFill>
                  <a:srgbClr val="006600"/>
                </a:solidFill>
              </a:rPr>
              <a:t>, 2020</a:t>
            </a:r>
            <a:endParaRPr sz="3200" b="1" dirty="0">
              <a:solidFill>
                <a:srgbClr val="006600"/>
              </a:solidFill>
            </a:endParaRPr>
          </a:p>
        </p:txBody>
      </p:sp>
    </p:spTree>
    <p:extLst>
      <p:ext uri="{BB962C8B-B14F-4D97-AF65-F5344CB8AC3E}">
        <p14:creationId xmlns:p14="http://schemas.microsoft.com/office/powerpoint/2010/main" val="23434402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25400" y="1896353"/>
            <a:ext cx="4470400" cy="33528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4400550" y="2251867"/>
            <a:ext cx="4419600" cy="3314700"/>
          </a:xfrm>
          <a:prstGeom prst="rect">
            <a:avLst/>
          </a:prstGeom>
        </p:spPr>
      </p:pic>
      <p:sp>
        <p:nvSpPr>
          <p:cNvPr id="8" name="Google Shape;107;p17"/>
          <p:cNvSpPr txBox="1">
            <a:spLocks noGrp="1"/>
          </p:cNvSpPr>
          <p:nvPr>
            <p:ph type="ctrTitle"/>
          </p:nvPr>
        </p:nvSpPr>
        <p:spPr>
          <a:xfrm>
            <a:off x="533400" y="209450"/>
            <a:ext cx="8639175" cy="1009750"/>
          </a:xfrm>
          <a:prstGeom prst="rect">
            <a:avLst/>
          </a:prstGeom>
          <a:noFill/>
          <a:ln>
            <a:noFill/>
          </a:ln>
        </p:spPr>
        <p:txBody>
          <a:bodyPr spcFirstLastPara="1" wrap="square" lIns="0" tIns="0" rIns="0" bIns="0" anchor="t" anchorCtr="0">
            <a:noAutofit/>
          </a:bodyPr>
          <a:lstStyle/>
          <a:p>
            <a:pPr lvl="0">
              <a:buSzPts val="2400"/>
            </a:pPr>
            <a:r>
              <a:rPr lang="en-US" sz="3200" b="1" dirty="0">
                <a:solidFill>
                  <a:srgbClr val="006600"/>
                </a:solidFill>
              </a:rPr>
              <a:t>Next Steps for the </a:t>
            </a:r>
            <a:r>
              <a:rPr lang="en-US" sz="3200" b="1" dirty="0" err="1">
                <a:solidFill>
                  <a:srgbClr val="006600"/>
                </a:solidFill>
              </a:rPr>
              <a:t>Agroecological</a:t>
            </a:r>
            <a:r>
              <a:rPr lang="en-US" sz="3200" b="1" dirty="0">
                <a:solidFill>
                  <a:srgbClr val="006600"/>
                </a:solidFill>
              </a:rPr>
              <a:t> Transition </a:t>
            </a:r>
            <a:r>
              <a:rPr lang="en-US" sz="3200" b="1" dirty="0" smtClean="0">
                <a:solidFill>
                  <a:srgbClr val="006600"/>
                </a:solidFill>
              </a:rPr>
              <a:t/>
            </a:r>
            <a:br>
              <a:rPr lang="en-US" sz="3200" b="1" dirty="0" smtClean="0">
                <a:solidFill>
                  <a:srgbClr val="006600"/>
                </a:solidFill>
              </a:rPr>
            </a:br>
            <a:r>
              <a:rPr lang="en-US" sz="3200" b="1" dirty="0" smtClean="0">
                <a:solidFill>
                  <a:srgbClr val="006600"/>
                </a:solidFill>
              </a:rPr>
              <a:t>January</a:t>
            </a:r>
            <a:r>
              <a:rPr lang="en-US" sz="3200" b="1" dirty="0">
                <a:solidFill>
                  <a:srgbClr val="006600"/>
                </a:solidFill>
              </a:rPr>
              <a:t>, 2020</a:t>
            </a:r>
            <a:endParaRPr sz="3200" b="1" dirty="0">
              <a:solidFill>
                <a:srgbClr val="006600"/>
              </a:solidFill>
            </a:endParaRPr>
          </a:p>
        </p:txBody>
      </p:sp>
      <p:sp>
        <p:nvSpPr>
          <p:cNvPr id="2" name="TextBox 1"/>
          <p:cNvSpPr txBox="1"/>
          <p:nvPr/>
        </p:nvSpPr>
        <p:spPr>
          <a:xfrm>
            <a:off x="887650" y="5830669"/>
            <a:ext cx="2558374" cy="646331"/>
          </a:xfrm>
          <a:prstGeom prst="rect">
            <a:avLst/>
          </a:prstGeom>
          <a:noFill/>
        </p:spPr>
        <p:txBody>
          <a:bodyPr wrap="square" rtlCol="0">
            <a:spAutoFit/>
          </a:bodyPr>
          <a:lstStyle/>
          <a:p>
            <a:r>
              <a:rPr lang="es-SV" sz="1800" dirty="0" err="1"/>
              <a:t>Prioritization</a:t>
            </a:r>
            <a:r>
              <a:rPr lang="es-SV" sz="1800" dirty="0"/>
              <a:t> of </a:t>
            </a:r>
            <a:r>
              <a:rPr lang="es-SV" sz="1800" dirty="0" err="1"/>
              <a:t>Principles</a:t>
            </a:r>
            <a:r>
              <a:rPr lang="es-SV" sz="1800" dirty="0"/>
              <a:t> </a:t>
            </a:r>
            <a:r>
              <a:rPr lang="es-SV" sz="1800" dirty="0" smtClean="0"/>
              <a:t>	</a:t>
            </a:r>
            <a:endParaRPr lang="en-US" sz="1800" dirty="0"/>
          </a:p>
        </p:txBody>
      </p:sp>
      <p:sp>
        <p:nvSpPr>
          <p:cNvPr id="9" name="TextBox 8"/>
          <p:cNvSpPr txBox="1"/>
          <p:nvPr/>
        </p:nvSpPr>
        <p:spPr>
          <a:xfrm>
            <a:off x="6019800" y="6107668"/>
            <a:ext cx="2438400" cy="369332"/>
          </a:xfrm>
          <a:prstGeom prst="rect">
            <a:avLst/>
          </a:prstGeom>
          <a:noFill/>
        </p:spPr>
        <p:txBody>
          <a:bodyPr wrap="square" rtlCol="0">
            <a:spAutoFit/>
          </a:bodyPr>
          <a:lstStyle/>
          <a:p>
            <a:r>
              <a:rPr lang="es-SV" sz="1800" dirty="0" err="1" smtClean="0"/>
              <a:t>Actions</a:t>
            </a:r>
            <a:r>
              <a:rPr lang="es-SV" sz="1800" dirty="0" smtClean="0"/>
              <a:t>	</a:t>
            </a:r>
            <a:endParaRPr lang="en-US" sz="1800" dirty="0"/>
          </a:p>
        </p:txBody>
      </p:sp>
    </p:spTree>
    <p:extLst>
      <p:ext uri="{BB962C8B-B14F-4D97-AF65-F5344CB8AC3E}">
        <p14:creationId xmlns:p14="http://schemas.microsoft.com/office/powerpoint/2010/main" val="29208235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107;p17"/>
          <p:cNvSpPr txBox="1">
            <a:spLocks noGrp="1"/>
          </p:cNvSpPr>
          <p:nvPr>
            <p:ph type="ctrTitle"/>
          </p:nvPr>
        </p:nvSpPr>
        <p:spPr>
          <a:xfrm>
            <a:off x="4572000" y="3762325"/>
            <a:ext cx="4267200" cy="100975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chemeClr val="dk1"/>
              </a:buClr>
              <a:buSzPts val="2400"/>
              <a:buFont typeface="Trebuchet MS"/>
              <a:buNone/>
            </a:pPr>
            <a:r>
              <a:rPr lang="es-SV" sz="4000" b="1" dirty="0" err="1" smtClean="0">
                <a:solidFill>
                  <a:srgbClr val="006600"/>
                </a:solidFill>
              </a:rPr>
              <a:t>Questions</a:t>
            </a:r>
            <a:r>
              <a:rPr lang="es-SV" sz="4000" b="1" dirty="0" smtClean="0">
                <a:solidFill>
                  <a:srgbClr val="006600"/>
                </a:solidFill>
              </a:rPr>
              <a:t>?</a:t>
            </a:r>
            <a:r>
              <a:rPr lang="es-SV" sz="4000" b="1" dirty="0" smtClean="0">
                <a:solidFill>
                  <a:srgbClr val="006600"/>
                </a:solidFill>
              </a:rPr>
              <a:t/>
            </a:r>
            <a:br>
              <a:rPr lang="es-SV" sz="4000" b="1" dirty="0" smtClean="0">
                <a:solidFill>
                  <a:srgbClr val="006600"/>
                </a:solidFill>
              </a:rPr>
            </a:br>
            <a:r>
              <a:rPr lang="es-SV" sz="4000" b="1" dirty="0" err="1" smtClean="0">
                <a:solidFill>
                  <a:srgbClr val="006600"/>
                </a:solidFill>
              </a:rPr>
              <a:t>Comments</a:t>
            </a:r>
            <a:r>
              <a:rPr lang="es-SV" sz="4000" b="1" dirty="0" smtClean="0">
                <a:solidFill>
                  <a:srgbClr val="006600"/>
                </a:solidFill>
              </a:rPr>
              <a:t>?</a:t>
            </a:r>
            <a:endParaRPr sz="4000" b="1" dirty="0">
              <a:solidFill>
                <a:srgbClr val="006600"/>
              </a:solidFill>
            </a:endParaRPr>
          </a:p>
        </p:txBody>
      </p:sp>
      <p:sp>
        <p:nvSpPr>
          <p:cNvPr id="5" name="Google Shape;107;p17"/>
          <p:cNvSpPr txBox="1">
            <a:spLocks/>
          </p:cNvSpPr>
          <p:nvPr/>
        </p:nvSpPr>
        <p:spPr>
          <a:xfrm>
            <a:off x="4191000" y="2590800"/>
            <a:ext cx="4876800" cy="4572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45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eaLnBrk="1" fontAlgn="auto" hangingPunct="1">
              <a:buSzPts val="2400"/>
              <a:buFont typeface="Trebuchet MS"/>
              <a:buNone/>
            </a:pPr>
            <a:r>
              <a:rPr lang="es-SV" sz="4000" b="1" kern="0" dirty="0" err="1" smtClean="0">
                <a:solidFill>
                  <a:srgbClr val="006600"/>
                </a:solidFill>
              </a:rPr>
              <a:t>Thank</a:t>
            </a:r>
            <a:r>
              <a:rPr lang="es-SV" sz="4000" b="1" kern="0" dirty="0" smtClean="0">
                <a:solidFill>
                  <a:srgbClr val="006600"/>
                </a:solidFill>
              </a:rPr>
              <a:t> </a:t>
            </a:r>
            <a:r>
              <a:rPr lang="es-SV" sz="4000" b="1" kern="0" dirty="0" err="1" smtClean="0">
                <a:solidFill>
                  <a:srgbClr val="006600"/>
                </a:solidFill>
              </a:rPr>
              <a:t>you</a:t>
            </a:r>
            <a:r>
              <a:rPr lang="es-SV" sz="4000" b="1" kern="0" dirty="0" smtClean="0">
                <a:solidFill>
                  <a:srgbClr val="006600"/>
                </a:solidFill>
              </a:rPr>
              <a:t>!!</a:t>
            </a:r>
            <a:endParaRPr lang="es-SV" sz="4000" b="1" kern="0" dirty="0">
              <a:solidFill>
                <a:srgbClr val="006600"/>
              </a:solidFill>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l="27711"/>
          <a:stretch/>
        </p:blipFill>
        <p:spPr>
          <a:xfrm>
            <a:off x="338309" y="1206328"/>
            <a:ext cx="4233691" cy="3060872"/>
          </a:xfrm>
          <a:prstGeom prst="rect">
            <a:avLst/>
          </a:prstGeom>
          <a:blipFill dpi="0" rotWithShape="1">
            <a:blip r:embed="rId3" cstate="print">
              <a:alphaModFix amt="0"/>
              <a:extLst>
                <a:ext uri="{28A0092B-C50C-407E-A947-70E740481C1C}">
                  <a14:useLocalDpi xmlns:a14="http://schemas.microsoft.com/office/drawing/2010/main"/>
                </a:ext>
              </a:extLst>
            </a:blip>
            <a:srcRect/>
            <a:stretch>
              <a:fillRect/>
            </a:stretch>
          </a:blipFill>
        </p:spPr>
      </p:pic>
    </p:spTree>
    <p:extLst>
      <p:ext uri="{BB962C8B-B14F-4D97-AF65-F5344CB8AC3E}">
        <p14:creationId xmlns:p14="http://schemas.microsoft.com/office/powerpoint/2010/main" val="9526146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4904" y="945104"/>
            <a:ext cx="3604625" cy="760660"/>
          </a:xfrm>
        </p:spPr>
        <p:txBody>
          <a:bodyPr>
            <a:normAutofit fontScale="90000"/>
          </a:bodyPr>
          <a:lstStyle/>
          <a:p>
            <a:r>
              <a:rPr lang="en-US" b="1" dirty="0" smtClean="0">
                <a:latin typeface="Candara" panose="020E0502030303020204" pitchFamily="34" charset="0"/>
              </a:rPr>
              <a:t>UVM SUPPORT TEAM</a:t>
            </a:r>
            <a:endParaRPr lang="en-US" b="1" dirty="0">
              <a:latin typeface="Candara" panose="020E0502030303020204" pitchFamily="34" charset="0"/>
            </a:endParaRPr>
          </a:p>
        </p:txBody>
      </p:sp>
      <p:pic>
        <p:nvPicPr>
          <p:cNvPr id="6" name="Picture 5"/>
          <p:cNvPicPr>
            <a:picLocks noChangeAspect="1"/>
          </p:cNvPicPr>
          <p:nvPr/>
        </p:nvPicPr>
        <p:blipFill>
          <a:blip r:embed="rId2"/>
          <a:stretch>
            <a:fillRect/>
          </a:stretch>
        </p:blipFill>
        <p:spPr>
          <a:xfrm>
            <a:off x="4735811" y="1929102"/>
            <a:ext cx="2481264" cy="1240632"/>
          </a:xfrm>
          <a:prstGeom prst="rect">
            <a:avLst/>
          </a:prstGeom>
        </p:spPr>
      </p:pic>
      <p:pic>
        <p:nvPicPr>
          <p:cNvPr id="9" name="Picture 8"/>
          <p:cNvPicPr>
            <a:picLocks noChangeAspect="1"/>
          </p:cNvPicPr>
          <p:nvPr/>
        </p:nvPicPr>
        <p:blipFill>
          <a:blip r:embed="rId3"/>
          <a:stretch>
            <a:fillRect/>
          </a:stretch>
        </p:blipFill>
        <p:spPr>
          <a:xfrm>
            <a:off x="5506742" y="3773125"/>
            <a:ext cx="2912263" cy="1275021"/>
          </a:xfrm>
          <a:prstGeom prst="rect">
            <a:avLst/>
          </a:prstGeom>
        </p:spPr>
      </p:pic>
      <p:pic>
        <p:nvPicPr>
          <p:cNvPr id="10" name="Picture 9"/>
          <p:cNvPicPr>
            <a:picLocks noChangeAspect="1"/>
          </p:cNvPicPr>
          <p:nvPr/>
        </p:nvPicPr>
        <p:blipFill>
          <a:blip r:embed="rId4"/>
          <a:stretch>
            <a:fillRect/>
          </a:stretch>
        </p:blipFill>
        <p:spPr>
          <a:xfrm>
            <a:off x="825807" y="1763967"/>
            <a:ext cx="2139574" cy="1312272"/>
          </a:xfrm>
          <a:prstGeom prst="rect">
            <a:avLst/>
          </a:prstGeom>
        </p:spPr>
      </p:pic>
      <p:pic>
        <p:nvPicPr>
          <p:cNvPr id="11" name="Picture 10"/>
          <p:cNvPicPr>
            <a:picLocks noChangeAspect="1"/>
          </p:cNvPicPr>
          <p:nvPr/>
        </p:nvPicPr>
        <p:blipFill>
          <a:blip r:embed="rId5"/>
          <a:stretch>
            <a:fillRect/>
          </a:stretch>
        </p:blipFill>
        <p:spPr>
          <a:xfrm>
            <a:off x="2141764" y="3562865"/>
            <a:ext cx="2278903" cy="1304422"/>
          </a:xfrm>
          <a:prstGeom prst="rect">
            <a:avLst/>
          </a:prstGeom>
        </p:spPr>
      </p:pic>
      <p:sp>
        <p:nvSpPr>
          <p:cNvPr id="16" name="TextBox 15"/>
          <p:cNvSpPr txBox="1"/>
          <p:nvPr/>
        </p:nvSpPr>
        <p:spPr>
          <a:xfrm>
            <a:off x="759388" y="3101913"/>
            <a:ext cx="1972859" cy="369332"/>
          </a:xfrm>
          <a:prstGeom prst="rect">
            <a:avLst/>
          </a:prstGeom>
          <a:noFill/>
        </p:spPr>
        <p:txBody>
          <a:bodyPr wrap="square" rtlCol="0">
            <a:spAutoFit/>
          </a:bodyPr>
          <a:lstStyle/>
          <a:p>
            <a:r>
              <a:rPr lang="en-US" sz="1800" b="1" dirty="0">
                <a:latin typeface="Candara" panose="020E0502030303020204" pitchFamily="34" charset="0"/>
              </a:rPr>
              <a:t>Martha Caswell</a:t>
            </a:r>
            <a:endParaRPr lang="en-US" sz="1800" dirty="0">
              <a:latin typeface="Candara" panose="020E0502030303020204" pitchFamily="34" charset="0"/>
            </a:endParaRPr>
          </a:p>
        </p:txBody>
      </p:sp>
      <p:sp>
        <p:nvSpPr>
          <p:cNvPr id="17" name="TextBox 16"/>
          <p:cNvSpPr txBox="1"/>
          <p:nvPr/>
        </p:nvSpPr>
        <p:spPr>
          <a:xfrm>
            <a:off x="2141764" y="4867286"/>
            <a:ext cx="1972859" cy="369332"/>
          </a:xfrm>
          <a:prstGeom prst="rect">
            <a:avLst/>
          </a:prstGeom>
          <a:noFill/>
        </p:spPr>
        <p:txBody>
          <a:bodyPr wrap="square" rtlCol="0">
            <a:spAutoFit/>
          </a:bodyPr>
          <a:lstStyle/>
          <a:p>
            <a:r>
              <a:rPr lang="en-US" sz="1800" b="1" dirty="0">
                <a:latin typeface="Candara" panose="020E0502030303020204" pitchFamily="34" charset="0"/>
              </a:rPr>
              <a:t>Victor Izzo</a:t>
            </a:r>
            <a:endParaRPr lang="en-US" sz="1800" dirty="0">
              <a:latin typeface="Candara" panose="020E0502030303020204" pitchFamily="34" charset="0"/>
            </a:endParaRPr>
          </a:p>
        </p:txBody>
      </p:sp>
      <p:sp>
        <p:nvSpPr>
          <p:cNvPr id="18" name="TextBox 17"/>
          <p:cNvSpPr txBox="1"/>
          <p:nvPr/>
        </p:nvSpPr>
        <p:spPr>
          <a:xfrm>
            <a:off x="4735811" y="3171506"/>
            <a:ext cx="1972859" cy="369332"/>
          </a:xfrm>
          <a:prstGeom prst="rect">
            <a:avLst/>
          </a:prstGeom>
          <a:noFill/>
        </p:spPr>
        <p:txBody>
          <a:bodyPr wrap="square" rtlCol="0">
            <a:spAutoFit/>
          </a:bodyPr>
          <a:lstStyle/>
          <a:p>
            <a:r>
              <a:rPr lang="en-US" sz="1800" b="1" dirty="0">
                <a:latin typeface="Candara" panose="020E0502030303020204" pitchFamily="34" charset="0"/>
              </a:rPr>
              <a:t>Taylor Ricketts</a:t>
            </a:r>
            <a:endParaRPr lang="en-US" sz="1800" dirty="0">
              <a:latin typeface="Candara" panose="020E0502030303020204" pitchFamily="34" charset="0"/>
            </a:endParaRPr>
          </a:p>
        </p:txBody>
      </p:sp>
      <p:sp>
        <p:nvSpPr>
          <p:cNvPr id="19" name="TextBox 18"/>
          <p:cNvSpPr txBox="1"/>
          <p:nvPr/>
        </p:nvSpPr>
        <p:spPr>
          <a:xfrm>
            <a:off x="5485280" y="5048146"/>
            <a:ext cx="1972859" cy="369332"/>
          </a:xfrm>
          <a:prstGeom prst="rect">
            <a:avLst/>
          </a:prstGeom>
          <a:noFill/>
        </p:spPr>
        <p:txBody>
          <a:bodyPr wrap="square" rtlCol="0">
            <a:spAutoFit/>
          </a:bodyPr>
          <a:lstStyle/>
          <a:p>
            <a:r>
              <a:rPr lang="en-US" sz="1800" b="1" dirty="0">
                <a:latin typeface="Candara" panose="020E0502030303020204" pitchFamily="34" charset="0"/>
              </a:rPr>
              <a:t>Rachelle Gould</a:t>
            </a:r>
            <a:endParaRPr lang="en-US" sz="1800" dirty="0">
              <a:latin typeface="Candara" panose="020E0502030303020204" pitchFamily="34" charset="0"/>
            </a:endParaRPr>
          </a:p>
        </p:txBody>
      </p:sp>
    </p:spTree>
    <p:extLst>
      <p:ext uri="{BB962C8B-B14F-4D97-AF65-F5344CB8AC3E}">
        <p14:creationId xmlns:p14="http://schemas.microsoft.com/office/powerpoint/2010/main" val="7786383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3359" y="1059274"/>
            <a:ext cx="5986438" cy="5646326"/>
          </a:xfrm>
        </p:spPr>
        <p:txBody>
          <a:bodyPr>
            <a:noAutofit/>
          </a:bodyPr>
          <a:lstStyle/>
          <a:p>
            <a:pPr marL="457200" indent="-457200">
              <a:lnSpc>
                <a:spcPct val="100000"/>
              </a:lnSpc>
              <a:spcBef>
                <a:spcPts val="0"/>
              </a:spcBef>
              <a:buClr>
                <a:schemeClr val="accent6">
                  <a:lumMod val="75000"/>
                </a:schemeClr>
              </a:buClr>
              <a:buFont typeface="+mj-lt"/>
              <a:buAutoNum type="arabicPeriod"/>
            </a:pPr>
            <a:r>
              <a:rPr lang="en-US" sz="2000" dirty="0">
                <a:latin typeface="Candara" panose="020E0502030303020204" pitchFamily="34" charset="0"/>
              </a:rPr>
              <a:t>To deepen and advance the Co-Learning in Agroecology</a:t>
            </a:r>
            <a:r>
              <a:rPr lang="en-US" sz="2000" dirty="0" smtClean="0">
                <a:latin typeface="Candara" panose="020E0502030303020204" pitchFamily="34" charset="0"/>
              </a:rPr>
              <a:t>.</a:t>
            </a:r>
          </a:p>
          <a:p>
            <a:pPr marL="457200" indent="-457200">
              <a:lnSpc>
                <a:spcPct val="100000"/>
              </a:lnSpc>
              <a:spcBef>
                <a:spcPts val="0"/>
              </a:spcBef>
              <a:buClr>
                <a:schemeClr val="accent6">
                  <a:lumMod val="75000"/>
                </a:schemeClr>
              </a:buClr>
              <a:buFont typeface="+mj-lt"/>
              <a:buAutoNum type="arabicPeriod"/>
            </a:pPr>
            <a:endParaRPr lang="en-US" sz="2000" dirty="0" smtClean="0">
              <a:latin typeface="Candara" panose="020E0502030303020204" pitchFamily="34" charset="0"/>
            </a:endParaRPr>
          </a:p>
          <a:p>
            <a:pPr marL="457200" indent="-457200">
              <a:lnSpc>
                <a:spcPct val="100000"/>
              </a:lnSpc>
              <a:spcBef>
                <a:spcPts val="0"/>
              </a:spcBef>
              <a:buClr>
                <a:schemeClr val="accent6">
                  <a:lumMod val="75000"/>
                </a:schemeClr>
              </a:buClr>
              <a:buFont typeface="+mj-lt"/>
              <a:buAutoNum type="arabicPeriod"/>
            </a:pPr>
            <a:r>
              <a:rPr lang="en-US" sz="2000" dirty="0">
                <a:latin typeface="Candara" panose="020E0502030303020204" pitchFamily="34" charset="0"/>
              </a:rPr>
              <a:t>To advance the analysis and monitoring of </a:t>
            </a:r>
            <a:r>
              <a:rPr lang="en-US" sz="2000" dirty="0" err="1">
                <a:latin typeface="Candara" panose="020E0502030303020204" pitchFamily="34" charset="0"/>
              </a:rPr>
              <a:t>agroecological</a:t>
            </a:r>
            <a:r>
              <a:rPr lang="en-US" sz="2000" dirty="0">
                <a:latin typeface="Candara" panose="020E0502030303020204" pitchFamily="34" charset="0"/>
              </a:rPr>
              <a:t> performance</a:t>
            </a:r>
          </a:p>
          <a:p>
            <a:pPr marL="688975" lvl="1" indent="-227013">
              <a:lnSpc>
                <a:spcPct val="100000"/>
              </a:lnSpc>
              <a:spcBef>
                <a:spcPts val="0"/>
              </a:spcBef>
              <a:buClr>
                <a:schemeClr val="accent6">
                  <a:lumMod val="75000"/>
                </a:schemeClr>
              </a:buClr>
            </a:pPr>
            <a:r>
              <a:rPr lang="en-US" sz="2000" dirty="0">
                <a:latin typeface="Candara" panose="020E0502030303020204" pitchFamily="34" charset="0"/>
              </a:rPr>
              <a:t>Critical review of agro-ecological principle and performance frameworks </a:t>
            </a:r>
          </a:p>
          <a:p>
            <a:pPr marL="688975" lvl="1" indent="-227013">
              <a:lnSpc>
                <a:spcPct val="100000"/>
              </a:lnSpc>
              <a:spcBef>
                <a:spcPts val="0"/>
              </a:spcBef>
              <a:buClr>
                <a:schemeClr val="accent6">
                  <a:lumMod val="75000"/>
                </a:schemeClr>
              </a:buClr>
            </a:pPr>
            <a:r>
              <a:rPr lang="en-US" sz="2000" dirty="0">
                <a:latin typeface="Candara" panose="020E0502030303020204" pitchFamily="34" charset="0"/>
              </a:rPr>
              <a:t>Critical review of </a:t>
            </a:r>
            <a:r>
              <a:rPr lang="en-US" sz="2000" dirty="0" err="1">
                <a:latin typeface="Candara" panose="020E0502030303020204" pitchFamily="34" charset="0"/>
              </a:rPr>
              <a:t>agroecological</a:t>
            </a:r>
            <a:r>
              <a:rPr lang="en-US" sz="2000" dirty="0">
                <a:latin typeface="Candara" panose="020E0502030303020204" pitchFamily="34" charset="0"/>
              </a:rPr>
              <a:t> research methods (together with RMS)</a:t>
            </a:r>
          </a:p>
          <a:p>
            <a:pPr marL="688975" lvl="1" indent="-227013">
              <a:lnSpc>
                <a:spcPct val="100000"/>
              </a:lnSpc>
              <a:spcBef>
                <a:spcPts val="0"/>
              </a:spcBef>
              <a:buClr>
                <a:schemeClr val="accent6">
                  <a:lumMod val="75000"/>
                </a:schemeClr>
              </a:buClr>
            </a:pPr>
            <a:r>
              <a:rPr lang="en-US" sz="2000" dirty="0">
                <a:latin typeface="Candara" panose="020E0502030303020204" pitchFamily="34" charset="0"/>
              </a:rPr>
              <a:t>Aggregation/Analysis of </a:t>
            </a:r>
            <a:r>
              <a:rPr lang="en-US" sz="2000" dirty="0" err="1" smtClean="0">
                <a:latin typeface="Candara" panose="020E0502030303020204" pitchFamily="34" charset="0"/>
              </a:rPr>
              <a:t>agroecological</a:t>
            </a:r>
            <a:r>
              <a:rPr lang="en-US" sz="2000" dirty="0" smtClean="0">
                <a:latin typeface="Candara" panose="020E0502030303020204" pitchFamily="34" charset="0"/>
              </a:rPr>
              <a:t> </a:t>
            </a:r>
            <a:r>
              <a:rPr lang="en-US" sz="2000" dirty="0">
                <a:latin typeface="Candara" panose="020E0502030303020204" pitchFamily="34" charset="0"/>
              </a:rPr>
              <a:t>performance at the program </a:t>
            </a:r>
            <a:r>
              <a:rPr lang="en-US" sz="2000" dirty="0" smtClean="0">
                <a:latin typeface="Candara" panose="020E0502030303020204" pitchFamily="34" charset="0"/>
              </a:rPr>
              <a:t>level</a:t>
            </a:r>
          </a:p>
          <a:p>
            <a:pPr marL="342900" lvl="1" indent="0">
              <a:lnSpc>
                <a:spcPct val="100000"/>
              </a:lnSpc>
              <a:spcBef>
                <a:spcPts val="0"/>
              </a:spcBef>
              <a:buClr>
                <a:schemeClr val="accent6">
                  <a:lumMod val="75000"/>
                </a:schemeClr>
              </a:buClr>
              <a:buNone/>
            </a:pPr>
            <a:endParaRPr lang="en-US" sz="1700" dirty="0" smtClean="0">
              <a:latin typeface="Candara" panose="020E0502030303020204" pitchFamily="34" charset="0"/>
            </a:endParaRPr>
          </a:p>
          <a:p>
            <a:pPr marL="457200" indent="-457200">
              <a:buFont typeface="+mj-lt"/>
              <a:buAutoNum type="arabicPeriod" startAt="3"/>
            </a:pPr>
            <a:r>
              <a:rPr lang="en-US" sz="2000" dirty="0">
                <a:latin typeface="Candara" panose="020E0502030303020204" pitchFamily="34" charset="0"/>
              </a:rPr>
              <a:t>Coalesce Support Teams and Key CCRP Initiatives around </a:t>
            </a:r>
            <a:r>
              <a:rPr lang="en-US" sz="2000" dirty="0" smtClean="0">
                <a:latin typeface="Candara" panose="020E0502030303020204" pitchFamily="34" charset="0"/>
              </a:rPr>
              <a:t>Agroecology</a:t>
            </a:r>
          </a:p>
          <a:p>
            <a:pPr marL="457200" indent="-457200">
              <a:buFont typeface="+mj-lt"/>
              <a:buAutoNum type="arabicPeriod" startAt="3"/>
            </a:pPr>
            <a:endParaRPr lang="en-US" sz="2000" dirty="0">
              <a:latin typeface="Candara" panose="020E0502030303020204" pitchFamily="34" charset="0"/>
            </a:endParaRPr>
          </a:p>
          <a:p>
            <a:pPr marL="457200" indent="-457200">
              <a:buFont typeface="+mj-lt"/>
              <a:buAutoNum type="arabicPeriod" startAt="4"/>
            </a:pPr>
            <a:r>
              <a:rPr lang="en-US" sz="2000" dirty="0">
                <a:latin typeface="Candara" panose="020E0502030303020204" pitchFamily="34" charset="0"/>
              </a:rPr>
              <a:t>Use Lessons Learned to Engage Diverse, Global Actors in a Dialogue that Advances Agroecology</a:t>
            </a:r>
          </a:p>
        </p:txBody>
      </p:sp>
      <p:grpSp>
        <p:nvGrpSpPr>
          <p:cNvPr id="8" name="Group 7"/>
          <p:cNvGrpSpPr/>
          <p:nvPr/>
        </p:nvGrpSpPr>
        <p:grpSpPr>
          <a:xfrm>
            <a:off x="7342797" y="2103508"/>
            <a:ext cx="1572603" cy="1325492"/>
            <a:chOff x="1394460" y="3290807"/>
            <a:chExt cx="2453640" cy="2045999"/>
          </a:xfrm>
        </p:grpSpPr>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94461" y="3290807"/>
              <a:ext cx="2340266" cy="1654641"/>
            </a:xfrm>
            <a:prstGeom prst="rect">
              <a:avLst/>
            </a:prstGeom>
            <a:ln>
              <a:solidFill>
                <a:schemeClr val="accent4">
                  <a:lumMod val="75000"/>
                </a:schemeClr>
              </a:solidFill>
            </a:ln>
          </p:spPr>
        </p:pic>
        <p:sp>
          <p:nvSpPr>
            <p:cNvPr id="5" name="TextBox 4"/>
            <p:cNvSpPr txBox="1"/>
            <p:nvPr/>
          </p:nvSpPr>
          <p:spPr>
            <a:xfrm>
              <a:off x="1394460" y="5013641"/>
              <a:ext cx="2453640" cy="323165"/>
            </a:xfrm>
            <a:prstGeom prst="rect">
              <a:avLst/>
            </a:prstGeom>
            <a:noFill/>
          </p:spPr>
          <p:txBody>
            <a:bodyPr wrap="square" rtlCol="0">
              <a:spAutoFit/>
            </a:bodyPr>
            <a:lstStyle/>
            <a:p>
              <a:pPr defTabSz="342900"/>
              <a:r>
                <a:rPr lang="en-US" sz="750" dirty="0">
                  <a:solidFill>
                    <a:srgbClr val="3C3C3B"/>
                  </a:solidFill>
                  <a:latin typeface="Calibri"/>
                </a:rPr>
                <a:t>Source: </a:t>
              </a:r>
              <a:r>
                <a:rPr lang="en-US" sz="750" dirty="0" err="1">
                  <a:solidFill>
                    <a:srgbClr val="3C3C3B"/>
                  </a:solidFill>
                  <a:latin typeface="Calibri"/>
                </a:rPr>
                <a:t>Biovision</a:t>
              </a:r>
              <a:r>
                <a:rPr lang="en-US" sz="750" dirty="0">
                  <a:solidFill>
                    <a:srgbClr val="3C3C3B"/>
                  </a:solidFill>
                  <a:latin typeface="Calibri"/>
                </a:rPr>
                <a:t> Agroecology Info Pool: </a:t>
              </a:r>
              <a:r>
                <a:rPr lang="en-US" sz="750" dirty="0">
                  <a:solidFill>
                    <a:srgbClr val="3C3C3B"/>
                  </a:solidFill>
                  <a:latin typeface="Calibri"/>
                  <a:hlinkClick r:id="rId3"/>
                </a:rPr>
                <a:t>https://www.agroecology-pool.org/</a:t>
              </a:r>
              <a:r>
                <a:rPr lang="en-US" sz="750" dirty="0">
                  <a:solidFill>
                    <a:srgbClr val="3C3C3B"/>
                  </a:solidFill>
                  <a:latin typeface="Calibri"/>
                </a:rPr>
                <a:t> </a:t>
              </a:r>
            </a:p>
          </p:txBody>
        </p:sp>
      </p:grpSp>
      <p:pic>
        <p:nvPicPr>
          <p:cNvPr id="7" name="Picture 6"/>
          <p:cNvPicPr>
            <a:picLocks noChangeAspect="1"/>
          </p:cNvPicPr>
          <p:nvPr/>
        </p:nvPicPr>
        <p:blipFill>
          <a:blip r:embed="rId4"/>
          <a:stretch>
            <a:fillRect/>
          </a:stretch>
        </p:blipFill>
        <p:spPr>
          <a:xfrm>
            <a:off x="6199797" y="1407079"/>
            <a:ext cx="1456944" cy="103132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26352" y="3883025"/>
            <a:ext cx="1255941" cy="1404246"/>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81800" y="5493516"/>
            <a:ext cx="2131284" cy="1212084"/>
          </a:xfrm>
          <a:prstGeom prst="rect">
            <a:avLst/>
          </a:prstGeom>
        </p:spPr>
      </p:pic>
      <p:pic>
        <p:nvPicPr>
          <p:cNvPr id="11" name="Picture 10"/>
          <p:cNvPicPr>
            <a:picLocks noChangeAspect="1"/>
          </p:cNvPicPr>
          <p:nvPr/>
        </p:nvPicPr>
        <p:blipFill>
          <a:blip r:embed="rId7"/>
          <a:stretch>
            <a:fillRect/>
          </a:stretch>
        </p:blipFill>
        <p:spPr>
          <a:xfrm>
            <a:off x="7152932" y="159990"/>
            <a:ext cx="1859173" cy="1022225"/>
          </a:xfrm>
          <a:prstGeom prst="rect">
            <a:avLst/>
          </a:prstGeom>
        </p:spPr>
      </p:pic>
      <p:sp>
        <p:nvSpPr>
          <p:cNvPr id="12" name="Title 1"/>
          <p:cNvSpPr>
            <a:spLocks noGrp="1"/>
          </p:cNvSpPr>
          <p:nvPr>
            <p:ph type="title"/>
          </p:nvPr>
        </p:nvSpPr>
        <p:spPr>
          <a:xfrm>
            <a:off x="0" y="304800"/>
            <a:ext cx="4648201" cy="570861"/>
          </a:xfrm>
        </p:spPr>
        <p:txBody>
          <a:bodyPr>
            <a:normAutofit/>
          </a:bodyPr>
          <a:lstStyle/>
          <a:p>
            <a:pPr algn="ctr"/>
            <a:r>
              <a:rPr lang="en-US" sz="3200" b="1" dirty="0" smtClean="0">
                <a:solidFill>
                  <a:srgbClr val="006600"/>
                </a:solidFill>
                <a:effectLst>
                  <a:outerShdw blurRad="38100" dist="38100" dir="2700000" algn="tl">
                    <a:srgbClr val="C0C0C0"/>
                  </a:outerShdw>
                </a:effectLst>
                <a:latin typeface="Candara" panose="020E0502030303020204" pitchFamily="34" charset="0"/>
              </a:rPr>
              <a:t>Objectives of the AES</a:t>
            </a:r>
            <a:endParaRPr lang="en-US" sz="3200" b="1" dirty="0">
              <a:solidFill>
                <a:schemeClr val="accent6">
                  <a:lumMod val="50000"/>
                </a:schemeClr>
              </a:solidFill>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21319439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2271" y="2061148"/>
            <a:ext cx="4043508" cy="1938992"/>
          </a:xfrm>
          <a:prstGeom prst="rect">
            <a:avLst/>
          </a:prstGeom>
          <a:noFill/>
        </p:spPr>
        <p:txBody>
          <a:bodyPr wrap="square" rtlCol="0">
            <a:spAutoFit/>
          </a:bodyPr>
          <a:lstStyle/>
          <a:p>
            <a:pPr defTabSz="609608"/>
            <a:r>
              <a:rPr lang="es-ES" sz="2000" b="1" dirty="0" err="1">
                <a:solidFill>
                  <a:srgbClr val="000000"/>
                </a:solidFill>
                <a:latin typeface="Candara" panose="020E0502030303020204" pitchFamily="34" charset="0"/>
              </a:rPr>
              <a:t>Transform</a:t>
            </a:r>
            <a:r>
              <a:rPr lang="es-ES" sz="2000" b="1" dirty="0">
                <a:solidFill>
                  <a:srgbClr val="000000"/>
                </a:solidFill>
                <a:latin typeface="Candara" panose="020E0502030303020204" pitchFamily="34" charset="0"/>
              </a:rPr>
              <a:t>:</a:t>
            </a:r>
            <a:r>
              <a:rPr lang="es-ES" sz="2000" dirty="0">
                <a:solidFill>
                  <a:srgbClr val="000000"/>
                </a:solidFill>
                <a:latin typeface="Candara" panose="020E0502030303020204" pitchFamily="34" charset="0"/>
              </a:rPr>
              <a:t> </a:t>
            </a:r>
            <a:r>
              <a:rPr lang="en-US" sz="2000" dirty="0">
                <a:latin typeface="Candara" panose="020E0502030303020204" pitchFamily="34" charset="0"/>
              </a:rPr>
              <a:t>to change completely the appearance or character of something or someone, especially so that that thing or person is </a:t>
            </a:r>
            <a:r>
              <a:rPr lang="en-US" sz="2000" b="1" dirty="0">
                <a:solidFill>
                  <a:srgbClr val="FF0000"/>
                </a:solidFill>
                <a:latin typeface="Candara" panose="020E0502030303020204" pitchFamily="34" charset="0"/>
              </a:rPr>
              <a:t>improved.</a:t>
            </a:r>
            <a:r>
              <a:rPr lang="en-US" sz="2000" dirty="0">
                <a:latin typeface="Candara" panose="020E0502030303020204" pitchFamily="34" charset="0"/>
              </a:rPr>
              <a:t> </a:t>
            </a:r>
            <a:endParaRPr lang="en-US" sz="2000" dirty="0" smtClean="0">
              <a:latin typeface="Candara" panose="020E0502030303020204" pitchFamily="34" charset="0"/>
            </a:endParaRPr>
          </a:p>
          <a:p>
            <a:pPr defTabSz="609608"/>
            <a:r>
              <a:rPr lang="es-ES" sz="2000" dirty="0" smtClean="0">
                <a:solidFill>
                  <a:srgbClr val="000000"/>
                </a:solidFill>
                <a:latin typeface="Candara" panose="020E0502030303020204" pitchFamily="34" charset="0"/>
              </a:rPr>
              <a:t>(</a:t>
            </a:r>
            <a:r>
              <a:rPr lang="es-ES" sz="2000" dirty="0">
                <a:solidFill>
                  <a:srgbClr val="000000"/>
                </a:solidFill>
                <a:latin typeface="Candara" panose="020E0502030303020204" pitchFamily="34" charset="0"/>
              </a:rPr>
              <a:t>Cambridge </a:t>
            </a:r>
            <a:r>
              <a:rPr lang="es-ES" sz="2000" dirty="0" err="1">
                <a:solidFill>
                  <a:srgbClr val="000000"/>
                </a:solidFill>
                <a:latin typeface="Candara" panose="020E0502030303020204" pitchFamily="34" charset="0"/>
              </a:rPr>
              <a:t>Dictionary</a:t>
            </a:r>
            <a:r>
              <a:rPr lang="es-ES" sz="2000" dirty="0">
                <a:solidFill>
                  <a:srgbClr val="000000"/>
                </a:solidFill>
                <a:latin typeface="Candara" panose="020E0502030303020204" pitchFamily="34" charset="0"/>
              </a:rPr>
              <a:t>, 2020)</a:t>
            </a:r>
          </a:p>
        </p:txBody>
      </p:sp>
      <p:sp>
        <p:nvSpPr>
          <p:cNvPr id="3" name="Rectangle 2"/>
          <p:cNvSpPr>
            <a:spLocks noChangeArrowheads="1"/>
          </p:cNvSpPr>
          <p:nvPr/>
        </p:nvSpPr>
        <p:spPr bwMode="auto">
          <a:xfrm>
            <a:off x="1151215" y="288687"/>
            <a:ext cx="6937106" cy="943339"/>
          </a:xfrm>
          <a:prstGeom prst="rect">
            <a:avLst/>
          </a:prstGeom>
          <a:noFill/>
          <a:ln w="9525">
            <a:noFill/>
            <a:miter lim="800000"/>
            <a:headEnd/>
            <a:tailEnd/>
          </a:ln>
          <a:effectLst/>
        </p:spPr>
        <p:txBody>
          <a:bodyPr anchor="ctr"/>
          <a:lstStyle/>
          <a:p>
            <a:pPr algn="ctr" defTabSz="609608">
              <a:defRPr/>
            </a:pPr>
            <a:r>
              <a:rPr lang="en-US" sz="3200" b="1" dirty="0">
                <a:solidFill>
                  <a:srgbClr val="006600"/>
                </a:solidFill>
                <a:effectLst>
                  <a:outerShdw blurRad="38100" dist="38100" dir="2700000" algn="tl">
                    <a:srgbClr val="C0C0C0"/>
                  </a:outerShdw>
                </a:effectLst>
                <a:latin typeface="Candara" panose="020E0502030303020204" pitchFamily="34" charset="0"/>
              </a:rPr>
              <a:t>What is </a:t>
            </a:r>
            <a:r>
              <a:rPr lang="en-US" sz="3200" b="1" dirty="0" err="1">
                <a:solidFill>
                  <a:srgbClr val="006600"/>
                </a:solidFill>
                <a:effectLst>
                  <a:outerShdw blurRad="38100" dist="38100" dir="2700000" algn="tl">
                    <a:srgbClr val="C0C0C0"/>
                  </a:outerShdw>
                </a:effectLst>
                <a:latin typeface="Candara" panose="020E0502030303020204" pitchFamily="34" charset="0"/>
              </a:rPr>
              <a:t>Agroecological</a:t>
            </a:r>
            <a:r>
              <a:rPr lang="en-US" sz="3200" b="1" dirty="0">
                <a:solidFill>
                  <a:srgbClr val="006600"/>
                </a:solidFill>
                <a:effectLst>
                  <a:outerShdw blurRad="38100" dist="38100" dir="2700000" algn="tl">
                    <a:srgbClr val="C0C0C0"/>
                  </a:outerShdw>
                </a:effectLst>
                <a:latin typeface="Candara" panose="020E0502030303020204" pitchFamily="34" charset="0"/>
              </a:rPr>
              <a:t> Transformation / Transition</a:t>
            </a:r>
            <a:r>
              <a:rPr lang="es-CR" sz="3200" b="1" dirty="0">
                <a:solidFill>
                  <a:srgbClr val="006600"/>
                </a:solidFill>
                <a:effectLst>
                  <a:outerShdw blurRad="38100" dist="38100" dir="2700000" algn="tl">
                    <a:srgbClr val="C0C0C0"/>
                  </a:outerShdw>
                </a:effectLst>
                <a:latin typeface="Candara" panose="020E0502030303020204" pitchFamily="34" charset="0"/>
              </a:rPr>
              <a:t>?</a:t>
            </a:r>
            <a:endParaRPr lang="en-US" sz="3200" b="1" dirty="0">
              <a:solidFill>
                <a:srgbClr val="006600"/>
              </a:solidFill>
              <a:effectLst>
                <a:outerShdw blurRad="38100" dist="38100" dir="2700000" algn="tl">
                  <a:srgbClr val="C0C0C0"/>
                </a:outerShdw>
              </a:effectLst>
              <a:latin typeface="Candara" panose="020E0502030303020204" pitchFamily="34" charset="0"/>
            </a:endParaRPr>
          </a:p>
        </p:txBody>
      </p:sp>
      <p:sp>
        <p:nvSpPr>
          <p:cNvPr id="4" name="TextBox 3"/>
          <p:cNvSpPr txBox="1"/>
          <p:nvPr/>
        </p:nvSpPr>
        <p:spPr>
          <a:xfrm>
            <a:off x="2057400" y="3314701"/>
            <a:ext cx="4972050" cy="369332"/>
          </a:xfrm>
          <a:prstGeom prst="rect">
            <a:avLst/>
          </a:prstGeom>
          <a:noFill/>
        </p:spPr>
        <p:txBody>
          <a:bodyPr wrap="square" rtlCol="0">
            <a:spAutoFit/>
          </a:bodyPr>
          <a:lstStyle/>
          <a:p>
            <a:pPr eaLnBrk="0" fontAlgn="base" hangingPunct="0">
              <a:spcBef>
                <a:spcPct val="0"/>
              </a:spcBef>
              <a:spcAft>
                <a:spcPct val="0"/>
              </a:spcAft>
            </a:pPr>
            <a:endParaRPr lang="en-US" sz="1800" dirty="0">
              <a:solidFill>
                <a:srgbClr val="000000"/>
              </a:solidFill>
            </a:endParaRPr>
          </a:p>
        </p:txBody>
      </p:sp>
      <p:sp>
        <p:nvSpPr>
          <p:cNvPr id="5" name="TextBox 4"/>
          <p:cNvSpPr txBox="1"/>
          <p:nvPr/>
        </p:nvSpPr>
        <p:spPr>
          <a:xfrm>
            <a:off x="231513" y="4391561"/>
            <a:ext cx="4054266" cy="1323439"/>
          </a:xfrm>
          <a:prstGeom prst="rect">
            <a:avLst/>
          </a:prstGeom>
          <a:noFill/>
        </p:spPr>
        <p:txBody>
          <a:bodyPr wrap="square" rtlCol="0">
            <a:spAutoFit/>
          </a:bodyPr>
          <a:lstStyle/>
          <a:p>
            <a:pPr defTabSz="609608"/>
            <a:r>
              <a:rPr lang="es-ES" sz="2000" b="1" dirty="0" err="1">
                <a:solidFill>
                  <a:srgbClr val="000000"/>
                </a:solidFill>
                <a:latin typeface="Candara" panose="020E0502030303020204" pitchFamily="34" charset="0"/>
              </a:rPr>
              <a:t>Transition</a:t>
            </a:r>
            <a:r>
              <a:rPr lang="es-ES" sz="2000" b="1" dirty="0">
                <a:solidFill>
                  <a:srgbClr val="000000"/>
                </a:solidFill>
                <a:latin typeface="Candara" panose="020E0502030303020204" pitchFamily="34" charset="0"/>
              </a:rPr>
              <a:t>: </a:t>
            </a:r>
            <a:r>
              <a:rPr lang="en-US" sz="2000" dirty="0">
                <a:solidFill>
                  <a:srgbClr val="000000"/>
                </a:solidFill>
                <a:latin typeface="Candara" panose="020E0502030303020204" pitchFamily="34" charset="0"/>
              </a:rPr>
              <a:t>a change from one form or type to another, or the </a:t>
            </a:r>
            <a:r>
              <a:rPr lang="en-US" sz="2000" b="1" dirty="0">
                <a:solidFill>
                  <a:srgbClr val="FF0000"/>
                </a:solidFill>
                <a:latin typeface="Candara" panose="020E0502030303020204" pitchFamily="34" charset="0"/>
              </a:rPr>
              <a:t>process</a:t>
            </a:r>
            <a:r>
              <a:rPr lang="en-US" sz="2000" dirty="0">
                <a:solidFill>
                  <a:srgbClr val="FF0000"/>
                </a:solidFill>
                <a:latin typeface="Candara" panose="020E0502030303020204" pitchFamily="34" charset="0"/>
              </a:rPr>
              <a:t> </a:t>
            </a:r>
            <a:r>
              <a:rPr lang="en-US" sz="2000" dirty="0">
                <a:solidFill>
                  <a:srgbClr val="000000"/>
                </a:solidFill>
                <a:latin typeface="Candara" panose="020E0502030303020204" pitchFamily="34" charset="0"/>
              </a:rPr>
              <a:t>by which this happens.</a:t>
            </a:r>
            <a:r>
              <a:rPr lang="es-ES" sz="2000" dirty="0">
                <a:solidFill>
                  <a:srgbClr val="000000"/>
                </a:solidFill>
                <a:latin typeface="Candara" panose="020E0502030303020204" pitchFamily="34" charset="0"/>
              </a:rPr>
              <a:t> </a:t>
            </a:r>
            <a:endParaRPr lang="es-ES" sz="2000" dirty="0" smtClean="0">
              <a:solidFill>
                <a:srgbClr val="000000"/>
              </a:solidFill>
              <a:latin typeface="Candara" panose="020E0502030303020204" pitchFamily="34" charset="0"/>
            </a:endParaRPr>
          </a:p>
          <a:p>
            <a:pPr defTabSz="609608"/>
            <a:r>
              <a:rPr lang="es-ES" sz="2000" dirty="0" smtClean="0">
                <a:solidFill>
                  <a:srgbClr val="000000"/>
                </a:solidFill>
                <a:latin typeface="Candara" panose="020E0502030303020204" pitchFamily="34" charset="0"/>
              </a:rPr>
              <a:t>(</a:t>
            </a:r>
            <a:r>
              <a:rPr lang="es-ES" sz="2000" dirty="0">
                <a:solidFill>
                  <a:srgbClr val="000000"/>
                </a:solidFill>
                <a:latin typeface="Candara" panose="020E0502030303020204" pitchFamily="34" charset="0"/>
              </a:rPr>
              <a:t>Cambridge </a:t>
            </a:r>
            <a:r>
              <a:rPr lang="es-ES" sz="2000" dirty="0" err="1">
                <a:solidFill>
                  <a:srgbClr val="000000"/>
                </a:solidFill>
                <a:latin typeface="Candara" panose="020E0502030303020204" pitchFamily="34" charset="0"/>
              </a:rPr>
              <a:t>Dictionary</a:t>
            </a:r>
            <a:r>
              <a:rPr lang="es-ES" sz="2000" dirty="0">
                <a:solidFill>
                  <a:srgbClr val="000000"/>
                </a:solidFill>
                <a:latin typeface="Candara" panose="020E0502030303020204" pitchFamily="34" charset="0"/>
              </a:rPr>
              <a:t>, 2020)</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19768" y="2302467"/>
            <a:ext cx="4439693" cy="3395346"/>
          </a:xfrm>
          <a:prstGeom prst="rect">
            <a:avLst/>
          </a:prstGeom>
        </p:spPr>
      </p:pic>
    </p:spTree>
    <p:extLst>
      <p:ext uri="{BB962C8B-B14F-4D97-AF65-F5344CB8AC3E}">
        <p14:creationId xmlns:p14="http://schemas.microsoft.com/office/powerpoint/2010/main" val="846012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97088" y="1926104"/>
            <a:ext cx="8229600" cy="1938992"/>
          </a:xfrm>
          <a:prstGeom prst="rect">
            <a:avLst/>
          </a:prstGeom>
          <a:noFill/>
        </p:spPr>
        <p:txBody>
          <a:bodyPr wrap="square" rtlCol="0">
            <a:spAutoFit/>
          </a:bodyPr>
          <a:lstStyle/>
          <a:p>
            <a:pPr marL="260747" lvl="1" indent="-260747" defTabSz="342900">
              <a:buClr>
                <a:srgbClr val="008000"/>
              </a:buClr>
              <a:buFont typeface="Wingdings" pitchFamily="2" charset="2"/>
              <a:buChar char="§"/>
              <a:defRPr/>
            </a:pPr>
            <a:r>
              <a:rPr lang="en-US" sz="2000" dirty="0">
                <a:solidFill>
                  <a:prstClr val="black"/>
                </a:solidFill>
                <a:latin typeface="Candara" panose="020E0502030303020204" pitchFamily="34" charset="0"/>
              </a:rPr>
              <a:t>Emphasis on </a:t>
            </a:r>
            <a:r>
              <a:rPr lang="en-US" sz="2000" b="1" u="sng" dirty="0">
                <a:solidFill>
                  <a:prstClr val="black"/>
                </a:solidFill>
                <a:latin typeface="Candara" panose="020E0502030303020204" pitchFamily="34" charset="0"/>
              </a:rPr>
              <a:t>process</a:t>
            </a:r>
            <a:r>
              <a:rPr lang="en-US" sz="2000" dirty="0">
                <a:solidFill>
                  <a:prstClr val="black"/>
                </a:solidFill>
                <a:latin typeface="Candara" panose="020E0502030303020204" pitchFamily="34" charset="0"/>
              </a:rPr>
              <a:t> – “processes, not projects”</a:t>
            </a:r>
          </a:p>
          <a:p>
            <a:pPr marL="260747" lvl="1" indent="-260747" defTabSz="342900">
              <a:buClr>
                <a:srgbClr val="008000"/>
              </a:buClr>
              <a:buFont typeface="Wingdings" pitchFamily="2" charset="2"/>
              <a:buChar char="§"/>
              <a:defRPr/>
            </a:pPr>
            <a:r>
              <a:rPr lang="en-US" sz="2000" dirty="0">
                <a:solidFill>
                  <a:prstClr val="black"/>
                </a:solidFill>
                <a:latin typeface="Candara" panose="020E0502030303020204" pitchFamily="34" charset="0"/>
              </a:rPr>
              <a:t>How do you start - What is the </a:t>
            </a:r>
            <a:r>
              <a:rPr lang="en-US" sz="2000" b="1" dirty="0">
                <a:solidFill>
                  <a:prstClr val="black"/>
                </a:solidFill>
                <a:latin typeface="Candara" panose="020E0502030303020204" pitchFamily="34" charset="0"/>
              </a:rPr>
              <a:t>starting point</a:t>
            </a:r>
            <a:r>
              <a:rPr lang="en-US" sz="2000" dirty="0">
                <a:solidFill>
                  <a:prstClr val="black"/>
                </a:solidFill>
                <a:latin typeface="Candara" panose="020E0502030303020204" pitchFamily="34" charset="0"/>
              </a:rPr>
              <a:t>?</a:t>
            </a:r>
          </a:p>
          <a:p>
            <a:pPr marL="260747" lvl="1" indent="-260747" defTabSz="342900">
              <a:buClr>
                <a:srgbClr val="008000"/>
              </a:buClr>
              <a:buFont typeface="Wingdings" pitchFamily="2" charset="2"/>
              <a:buChar char="§"/>
              <a:defRPr/>
            </a:pPr>
            <a:r>
              <a:rPr lang="en-US" sz="2000" dirty="0">
                <a:solidFill>
                  <a:prstClr val="black"/>
                </a:solidFill>
                <a:latin typeface="Candara" panose="020E0502030303020204" pitchFamily="34" charset="0"/>
              </a:rPr>
              <a:t>How do you decide what the goal of the transition is?</a:t>
            </a:r>
          </a:p>
          <a:p>
            <a:pPr marL="260747" lvl="1" indent="-260747" defTabSz="342900">
              <a:buClr>
                <a:srgbClr val="008000"/>
              </a:buClr>
              <a:buFont typeface="Wingdings" pitchFamily="2" charset="2"/>
              <a:buChar char="§"/>
              <a:defRPr/>
            </a:pPr>
            <a:r>
              <a:rPr lang="en-US" sz="2000" dirty="0">
                <a:solidFill>
                  <a:prstClr val="black"/>
                </a:solidFill>
                <a:latin typeface="Candara" panose="020E0502030303020204" pitchFamily="34" charset="0"/>
              </a:rPr>
              <a:t>How do you choose and apply the </a:t>
            </a:r>
            <a:r>
              <a:rPr lang="en-US" sz="2000" b="1" dirty="0">
                <a:latin typeface="Candara" panose="020E0502030303020204" pitchFamily="34" charset="0"/>
              </a:rPr>
              <a:t>tools to monitor </a:t>
            </a:r>
            <a:r>
              <a:rPr lang="en-US" sz="2000" dirty="0">
                <a:solidFill>
                  <a:prstClr val="black"/>
                </a:solidFill>
                <a:latin typeface="Candara" panose="020E0502030303020204" pitchFamily="34" charset="0"/>
              </a:rPr>
              <a:t>and evaluate the process?</a:t>
            </a:r>
          </a:p>
          <a:p>
            <a:pPr marL="260747" lvl="1" indent="-260747" defTabSz="342900">
              <a:buClr>
                <a:srgbClr val="008000"/>
              </a:buClr>
              <a:buFont typeface="Wingdings" pitchFamily="2" charset="2"/>
              <a:buChar char="§"/>
              <a:defRPr/>
            </a:pPr>
            <a:r>
              <a:rPr lang="en-US" sz="2000" dirty="0">
                <a:solidFill>
                  <a:prstClr val="black"/>
                </a:solidFill>
                <a:latin typeface="Candara" panose="020E0502030303020204" pitchFamily="34" charset="0"/>
              </a:rPr>
              <a:t>What </a:t>
            </a:r>
            <a:r>
              <a:rPr lang="en-US" sz="2000" b="1" dirty="0" err="1">
                <a:latin typeface="Candara" panose="020E0502030303020204" pitchFamily="34" charset="0"/>
              </a:rPr>
              <a:t>agroecological</a:t>
            </a:r>
            <a:r>
              <a:rPr lang="en-US" sz="2000" b="1" dirty="0">
                <a:latin typeface="Candara" panose="020E0502030303020204" pitchFamily="34" charset="0"/>
              </a:rPr>
              <a:t> perspective </a:t>
            </a:r>
            <a:r>
              <a:rPr lang="en-US" sz="2000" dirty="0">
                <a:solidFill>
                  <a:prstClr val="black"/>
                </a:solidFill>
                <a:latin typeface="Candara" panose="020E0502030303020204" pitchFamily="34" charset="0"/>
              </a:rPr>
              <a:t>are we using?</a:t>
            </a:r>
            <a:endParaRPr lang="es-SV" sz="2000" dirty="0">
              <a:solidFill>
                <a:prstClr val="black"/>
              </a:solidFill>
              <a:latin typeface="Candara" panose="020E0502030303020204" pitchFamily="34" charset="0"/>
            </a:endParaRPr>
          </a:p>
        </p:txBody>
      </p:sp>
      <p:sp>
        <p:nvSpPr>
          <p:cNvPr id="18" name="Subtitle 2"/>
          <p:cNvSpPr txBox="1">
            <a:spLocks/>
          </p:cNvSpPr>
          <p:nvPr/>
        </p:nvSpPr>
        <p:spPr>
          <a:xfrm>
            <a:off x="457201" y="152400"/>
            <a:ext cx="8175762" cy="1524000"/>
          </a:xfrm>
          <a:prstGeom prst="rect">
            <a:avLst/>
          </a:prstGeom>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defRPr/>
            </a:pPr>
            <a:r>
              <a:rPr lang="en-US" b="1" dirty="0">
                <a:solidFill>
                  <a:srgbClr val="006600"/>
                </a:solidFill>
                <a:latin typeface="Candara" panose="020E0502030303020204" pitchFamily="34" charset="0"/>
              </a:rPr>
              <a:t>The </a:t>
            </a:r>
            <a:r>
              <a:rPr lang="en-US" b="1" dirty="0">
                <a:solidFill>
                  <a:srgbClr val="33CC33"/>
                </a:solidFill>
                <a:latin typeface="Candara" panose="020E0502030303020204" pitchFamily="34" charset="0"/>
              </a:rPr>
              <a:t>Process </a:t>
            </a:r>
            <a:r>
              <a:rPr lang="en-US" b="1" dirty="0">
                <a:solidFill>
                  <a:srgbClr val="006600"/>
                </a:solidFill>
                <a:latin typeface="Candara" panose="020E0502030303020204" pitchFamily="34" charset="0"/>
              </a:rPr>
              <a:t>of Transition or </a:t>
            </a:r>
            <a:r>
              <a:rPr lang="en-US" b="1" dirty="0" err="1" smtClean="0">
                <a:solidFill>
                  <a:srgbClr val="006600"/>
                </a:solidFill>
                <a:latin typeface="Candara" panose="020E0502030303020204" pitchFamily="34" charset="0"/>
              </a:rPr>
              <a:t>Agroecological</a:t>
            </a:r>
            <a:r>
              <a:rPr lang="en-US" b="1" dirty="0" smtClean="0">
                <a:solidFill>
                  <a:srgbClr val="006600"/>
                </a:solidFill>
                <a:latin typeface="Candara" panose="020E0502030303020204" pitchFamily="34" charset="0"/>
              </a:rPr>
              <a:t> </a:t>
            </a:r>
            <a:r>
              <a:rPr lang="en-US" b="1" dirty="0">
                <a:solidFill>
                  <a:srgbClr val="006600"/>
                </a:solidFill>
                <a:latin typeface="Candara" panose="020E0502030303020204" pitchFamily="34" charset="0"/>
              </a:rPr>
              <a:t>Transformation:</a:t>
            </a:r>
          </a:p>
          <a:p>
            <a:pPr marL="0" indent="0" algn="ctr">
              <a:spcBef>
                <a:spcPts val="0"/>
              </a:spcBef>
              <a:buNone/>
              <a:defRPr/>
            </a:pPr>
            <a:r>
              <a:rPr lang="en-US" b="1" dirty="0">
                <a:solidFill>
                  <a:srgbClr val="006600"/>
                </a:solidFill>
                <a:latin typeface="Candara" panose="020E0502030303020204" pitchFamily="34" charset="0"/>
              </a:rPr>
              <a:t>Analysis and Monitoring</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113" y="3962400"/>
            <a:ext cx="5337795" cy="2746914"/>
          </a:xfrm>
          <a:prstGeom prst="rect">
            <a:avLst/>
          </a:prstGeom>
        </p:spPr>
      </p:pic>
    </p:spTree>
    <p:extLst>
      <p:ext uri="{BB962C8B-B14F-4D97-AF65-F5344CB8AC3E}">
        <p14:creationId xmlns:p14="http://schemas.microsoft.com/office/powerpoint/2010/main" val="930533725"/>
      </p:ext>
    </p:extLst>
  </p:cSld>
  <p:clrMapOvr>
    <a:masterClrMapping/>
  </p:clrMapOvr>
  <p:transition>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9118" y="1524000"/>
            <a:ext cx="8229600" cy="2554545"/>
          </a:xfrm>
          <a:prstGeom prst="rect">
            <a:avLst/>
          </a:prstGeom>
          <a:noFill/>
        </p:spPr>
        <p:txBody>
          <a:bodyPr wrap="square" rtlCol="0">
            <a:spAutoFit/>
          </a:bodyPr>
          <a:lstStyle/>
          <a:p>
            <a:pPr marL="260747" lvl="1" indent="-260747" defTabSz="342900">
              <a:buClr>
                <a:srgbClr val="008000"/>
              </a:buClr>
              <a:buFont typeface="Wingdings" pitchFamily="2" charset="2"/>
              <a:buChar char="§"/>
              <a:defRPr/>
            </a:pPr>
            <a:r>
              <a:rPr lang="es-SV" sz="2000" dirty="0">
                <a:solidFill>
                  <a:prstClr val="black"/>
                </a:solidFill>
                <a:latin typeface="Candara" panose="020E0502030303020204" pitchFamily="34" charset="0"/>
              </a:rPr>
              <a:t>In the ALC </a:t>
            </a:r>
            <a:r>
              <a:rPr lang="es-SV" sz="2000" dirty="0" err="1">
                <a:solidFill>
                  <a:prstClr val="black"/>
                </a:solidFill>
                <a:latin typeface="Candara" panose="020E0502030303020204" pitchFamily="34" charset="0"/>
              </a:rPr>
              <a:t>we</a:t>
            </a:r>
            <a:r>
              <a:rPr lang="es-SV" sz="2000" dirty="0">
                <a:solidFill>
                  <a:prstClr val="black"/>
                </a:solidFill>
                <a:latin typeface="Candara" panose="020E0502030303020204" pitchFamily="34" charset="0"/>
              </a:rPr>
              <a:t> use </a:t>
            </a:r>
            <a:r>
              <a:rPr lang="es-SV" sz="2000" dirty="0" err="1">
                <a:solidFill>
                  <a:prstClr val="black"/>
                </a:solidFill>
                <a:latin typeface="Candara" panose="020E0502030303020204" pitchFamily="34" charset="0"/>
              </a:rPr>
              <a:t>two</a:t>
            </a:r>
            <a:r>
              <a:rPr lang="es-SV" sz="2000" dirty="0">
                <a:solidFill>
                  <a:prstClr val="black"/>
                </a:solidFill>
                <a:latin typeface="Candara" panose="020E0502030303020204" pitchFamily="34" charset="0"/>
              </a:rPr>
              <a:t> </a:t>
            </a:r>
            <a:r>
              <a:rPr lang="es-SV" sz="2000" dirty="0" err="1">
                <a:solidFill>
                  <a:prstClr val="black"/>
                </a:solidFill>
                <a:latin typeface="Candara" panose="020E0502030303020204" pitchFamily="34" charset="0"/>
              </a:rPr>
              <a:t>main</a:t>
            </a:r>
            <a:r>
              <a:rPr lang="es-SV" sz="2000" dirty="0">
                <a:solidFill>
                  <a:prstClr val="black"/>
                </a:solidFill>
                <a:latin typeface="Candara" panose="020E0502030303020204" pitchFamily="34" charset="0"/>
              </a:rPr>
              <a:t> </a:t>
            </a:r>
            <a:r>
              <a:rPr lang="es-SV" sz="2000" dirty="0" err="1">
                <a:solidFill>
                  <a:prstClr val="black"/>
                </a:solidFill>
                <a:latin typeface="Candara" panose="020E0502030303020204" pitchFamily="34" charset="0"/>
              </a:rPr>
              <a:t>approaches</a:t>
            </a:r>
            <a:r>
              <a:rPr lang="es-SV" sz="2000" dirty="0">
                <a:solidFill>
                  <a:prstClr val="black"/>
                </a:solidFill>
                <a:latin typeface="Candara" panose="020E0502030303020204" pitchFamily="34" charset="0"/>
              </a:rPr>
              <a:t> to </a:t>
            </a:r>
            <a:r>
              <a:rPr lang="es-SV" sz="2000" dirty="0" err="1">
                <a:solidFill>
                  <a:prstClr val="black"/>
                </a:solidFill>
                <a:latin typeface="Candara" panose="020E0502030303020204" pitchFamily="34" charset="0"/>
              </a:rPr>
              <a:t>support</a:t>
            </a:r>
            <a:r>
              <a:rPr lang="es-SV" sz="2000" dirty="0">
                <a:solidFill>
                  <a:prstClr val="black"/>
                </a:solidFill>
                <a:latin typeface="Candara" panose="020E0502030303020204" pitchFamily="34" charset="0"/>
              </a:rPr>
              <a:t> the </a:t>
            </a:r>
            <a:r>
              <a:rPr lang="es-SV" sz="2000" dirty="0" err="1">
                <a:solidFill>
                  <a:prstClr val="black"/>
                </a:solidFill>
                <a:latin typeface="Candara" panose="020E0502030303020204" pitchFamily="34" charset="0"/>
              </a:rPr>
              <a:t>transition</a:t>
            </a:r>
            <a:r>
              <a:rPr lang="es-SV" sz="2000" dirty="0">
                <a:solidFill>
                  <a:prstClr val="black"/>
                </a:solidFill>
                <a:latin typeface="Candara" panose="020E0502030303020204" pitchFamily="34" charset="0"/>
              </a:rPr>
              <a:t>:</a:t>
            </a:r>
          </a:p>
          <a:p>
            <a:pPr marL="603647" lvl="2" indent="-260747" defTabSz="342900">
              <a:buClr>
                <a:srgbClr val="008000"/>
              </a:buClr>
              <a:buFont typeface="Wingdings" panose="05000000000000000000" pitchFamily="2" charset="2"/>
              <a:buChar char="ü"/>
              <a:defRPr/>
            </a:pPr>
            <a:r>
              <a:rPr lang="es-SV" sz="2000" dirty="0">
                <a:solidFill>
                  <a:prstClr val="black"/>
                </a:solidFill>
                <a:latin typeface="Candara" panose="020E0502030303020204" pitchFamily="34" charset="0"/>
              </a:rPr>
              <a:t>PAR</a:t>
            </a:r>
          </a:p>
          <a:p>
            <a:pPr marL="603647" lvl="2" indent="-260747" defTabSz="342900">
              <a:buClr>
                <a:srgbClr val="008000"/>
              </a:buClr>
              <a:buFont typeface="Wingdings" panose="05000000000000000000" pitchFamily="2" charset="2"/>
              <a:buChar char="ü"/>
              <a:defRPr/>
            </a:pPr>
            <a:r>
              <a:rPr lang="es-SV" sz="2000" dirty="0">
                <a:solidFill>
                  <a:prstClr val="black"/>
                </a:solidFill>
                <a:latin typeface="Candara" panose="020E0502030303020204" pitchFamily="34" charset="0"/>
              </a:rPr>
              <a:t>Tools</a:t>
            </a:r>
            <a:r>
              <a:rPr lang="en-US" sz="2000" dirty="0">
                <a:solidFill>
                  <a:prstClr val="black"/>
                </a:solidFill>
                <a:latin typeface="Candara" panose="020E0502030303020204" pitchFamily="34" charset="0"/>
              </a:rPr>
              <a:t>/</a:t>
            </a:r>
            <a:r>
              <a:rPr lang="es-SV" sz="2000" dirty="0" err="1">
                <a:solidFill>
                  <a:prstClr val="black"/>
                </a:solidFill>
                <a:latin typeface="Candara" panose="020E0502030303020204" pitchFamily="34" charset="0"/>
              </a:rPr>
              <a:t>Approaches</a:t>
            </a:r>
            <a:r>
              <a:rPr lang="es-SV" sz="2000" dirty="0">
                <a:solidFill>
                  <a:prstClr val="black"/>
                </a:solidFill>
                <a:latin typeface="Candara" panose="020E0502030303020204" pitchFamily="34" charset="0"/>
              </a:rPr>
              <a:t> </a:t>
            </a:r>
            <a:r>
              <a:rPr lang="es-SV" sz="2000" dirty="0" err="1">
                <a:solidFill>
                  <a:prstClr val="black"/>
                </a:solidFill>
                <a:latin typeface="Candara" panose="020E0502030303020204" pitchFamily="34" charset="0"/>
              </a:rPr>
              <a:t>based</a:t>
            </a:r>
            <a:r>
              <a:rPr lang="es-SV" sz="2000" dirty="0">
                <a:solidFill>
                  <a:prstClr val="black"/>
                </a:solidFill>
                <a:latin typeface="Candara" panose="020E0502030303020204" pitchFamily="34" charset="0"/>
              </a:rPr>
              <a:t> </a:t>
            </a:r>
            <a:r>
              <a:rPr lang="es-SV" sz="2000" dirty="0" err="1">
                <a:solidFill>
                  <a:prstClr val="black"/>
                </a:solidFill>
                <a:latin typeface="Candara" panose="020E0502030303020204" pitchFamily="34" charset="0"/>
              </a:rPr>
              <a:t>on</a:t>
            </a:r>
            <a:r>
              <a:rPr lang="es-SV" sz="2000" dirty="0">
                <a:solidFill>
                  <a:prstClr val="black"/>
                </a:solidFill>
                <a:latin typeface="Candara" panose="020E0502030303020204" pitchFamily="34" charset="0"/>
              </a:rPr>
              <a:t> </a:t>
            </a:r>
            <a:r>
              <a:rPr lang="es-SV" sz="2000" b="1" u="sng" dirty="0">
                <a:solidFill>
                  <a:prstClr val="black"/>
                </a:solidFill>
                <a:latin typeface="Candara" panose="020E0502030303020204" pitchFamily="34" charset="0"/>
              </a:rPr>
              <a:t>Agroecology </a:t>
            </a:r>
            <a:r>
              <a:rPr lang="es-SV" sz="2000" b="1" u="sng" dirty="0" err="1">
                <a:solidFill>
                  <a:prstClr val="black"/>
                </a:solidFill>
                <a:latin typeface="Candara" panose="020E0502030303020204" pitchFamily="34" charset="0"/>
              </a:rPr>
              <a:t>Principles</a:t>
            </a:r>
            <a:endParaRPr lang="es-SV" sz="2000" b="1" u="sng" dirty="0">
              <a:solidFill>
                <a:prstClr val="black"/>
              </a:solidFill>
              <a:latin typeface="Candara" panose="020E0502030303020204" pitchFamily="34" charset="0"/>
            </a:endParaRPr>
          </a:p>
          <a:p>
            <a:pPr marL="342900" lvl="2" defTabSz="342900">
              <a:buClr>
                <a:srgbClr val="008000"/>
              </a:buClr>
              <a:defRPr/>
            </a:pPr>
            <a:endParaRPr lang="es-SV" sz="2000" b="1" u="sng" dirty="0">
              <a:solidFill>
                <a:prstClr val="black"/>
              </a:solidFill>
              <a:latin typeface="Candara" panose="020E0502030303020204" pitchFamily="34" charset="0"/>
            </a:endParaRPr>
          </a:p>
          <a:p>
            <a:pPr marL="260747" lvl="1" indent="-260747" defTabSz="342900">
              <a:buClr>
                <a:srgbClr val="008000"/>
              </a:buClr>
              <a:buFont typeface="Wingdings" pitchFamily="2" charset="2"/>
              <a:buChar char="§"/>
              <a:defRPr/>
            </a:pPr>
            <a:r>
              <a:rPr lang="en-US" sz="2000" dirty="0">
                <a:solidFill>
                  <a:prstClr val="black"/>
                </a:solidFill>
                <a:latin typeface="Candara" panose="020E0502030303020204" pitchFamily="34" charset="0"/>
              </a:rPr>
              <a:t>There is no one way to work or a "silver bullet".</a:t>
            </a:r>
          </a:p>
          <a:p>
            <a:pPr marL="603647" lvl="2" indent="-260747" defTabSz="342900">
              <a:buClr>
                <a:srgbClr val="008000"/>
              </a:buClr>
              <a:buFont typeface="Wingdings" panose="05000000000000000000" pitchFamily="2" charset="2"/>
              <a:buChar char="ü"/>
              <a:defRPr/>
            </a:pPr>
            <a:r>
              <a:rPr lang="en-US" sz="2000" dirty="0">
                <a:solidFill>
                  <a:prstClr val="black"/>
                </a:solidFill>
                <a:latin typeface="Candara" panose="020E0502030303020204" pitchFamily="34" charset="0"/>
              </a:rPr>
              <a:t>Actors</a:t>
            </a:r>
          </a:p>
          <a:p>
            <a:pPr marL="603647" lvl="2" indent="-260747" defTabSz="342900">
              <a:buClr>
                <a:srgbClr val="008000"/>
              </a:buClr>
              <a:buFont typeface="Wingdings" panose="05000000000000000000" pitchFamily="2" charset="2"/>
              <a:buChar char="ü"/>
              <a:defRPr/>
            </a:pPr>
            <a:r>
              <a:rPr lang="en-US" sz="2000" dirty="0">
                <a:solidFill>
                  <a:prstClr val="black"/>
                </a:solidFill>
                <a:latin typeface="Candara" panose="020E0502030303020204" pitchFamily="34" charset="0"/>
              </a:rPr>
              <a:t>Context</a:t>
            </a:r>
          </a:p>
          <a:p>
            <a:pPr marL="603647" lvl="2" indent="-260747" defTabSz="342900">
              <a:buClr>
                <a:srgbClr val="008000"/>
              </a:buClr>
              <a:buFont typeface="Wingdings" panose="05000000000000000000" pitchFamily="2" charset="2"/>
              <a:buChar char="ü"/>
              <a:defRPr/>
            </a:pPr>
            <a:r>
              <a:rPr lang="en-US" sz="2000" dirty="0">
                <a:solidFill>
                  <a:prstClr val="black"/>
                </a:solidFill>
                <a:latin typeface="Candara" panose="020E0502030303020204" pitchFamily="34" charset="0"/>
              </a:rPr>
              <a:t>Knowledge and Preferences</a:t>
            </a:r>
            <a:endParaRPr lang="en-US" sz="2000" dirty="0">
              <a:solidFill>
                <a:srgbClr val="000000"/>
              </a:solidFill>
              <a:latin typeface="Calibri"/>
              <a:cs typeface="Tahoma" pitchFamily="34" charset="0"/>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17104" y="4343400"/>
            <a:ext cx="2433016" cy="1905000"/>
          </a:xfrm>
          <a:prstGeom prst="rect">
            <a:avLst/>
          </a:prstGeom>
        </p:spPr>
      </p:pic>
      <p:sp>
        <p:nvSpPr>
          <p:cNvPr id="6" name="Subtitle 2"/>
          <p:cNvSpPr txBox="1">
            <a:spLocks/>
          </p:cNvSpPr>
          <p:nvPr/>
        </p:nvSpPr>
        <p:spPr>
          <a:xfrm>
            <a:off x="559118" y="282689"/>
            <a:ext cx="7822882" cy="1241311"/>
          </a:xfrm>
          <a:prstGeom prst="rect">
            <a:avLst/>
          </a:prstGeom>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defRPr/>
            </a:pPr>
            <a:r>
              <a:rPr lang="es-SV" b="1" dirty="0">
                <a:solidFill>
                  <a:srgbClr val="006600"/>
                </a:solidFill>
                <a:latin typeface="Candara" panose="020E0502030303020204" pitchFamily="34" charset="0"/>
              </a:rPr>
              <a:t>The </a:t>
            </a:r>
            <a:r>
              <a:rPr lang="es-SV" b="1" dirty="0">
                <a:solidFill>
                  <a:srgbClr val="33CC33"/>
                </a:solidFill>
                <a:latin typeface="Candara" panose="020E0502030303020204" pitchFamily="34" charset="0"/>
              </a:rPr>
              <a:t>A</a:t>
            </a:r>
            <a:r>
              <a:rPr lang="en-US" b="1" dirty="0" err="1">
                <a:solidFill>
                  <a:srgbClr val="33CC33"/>
                </a:solidFill>
                <a:latin typeface="Candara" panose="020E0502030303020204" pitchFamily="34" charset="0"/>
              </a:rPr>
              <a:t>pproach</a:t>
            </a:r>
            <a:r>
              <a:rPr lang="en-US" b="1" dirty="0">
                <a:solidFill>
                  <a:srgbClr val="33CC33"/>
                </a:solidFill>
                <a:latin typeface="Candara" panose="020E0502030303020204" pitchFamily="34" charset="0"/>
              </a:rPr>
              <a:t> </a:t>
            </a:r>
            <a:r>
              <a:rPr lang="en-US" b="1" dirty="0">
                <a:solidFill>
                  <a:srgbClr val="006600"/>
                </a:solidFill>
                <a:latin typeface="Candara" panose="020E0502030303020204" pitchFamily="34" charset="0"/>
              </a:rPr>
              <a:t>to analyzing and monitoring the transition process or </a:t>
            </a:r>
            <a:r>
              <a:rPr lang="en-US" b="1" dirty="0" err="1" smtClean="0">
                <a:solidFill>
                  <a:srgbClr val="006600"/>
                </a:solidFill>
                <a:latin typeface="Candara" panose="020E0502030303020204" pitchFamily="34" charset="0"/>
              </a:rPr>
              <a:t>agroecological</a:t>
            </a:r>
            <a:endParaRPr lang="en-US" b="1" dirty="0">
              <a:solidFill>
                <a:srgbClr val="006600"/>
              </a:solidFill>
              <a:latin typeface="Candara" panose="020E0502030303020204" pitchFamily="34" charset="0"/>
            </a:endParaRPr>
          </a:p>
        </p:txBody>
      </p:sp>
      <p:grpSp>
        <p:nvGrpSpPr>
          <p:cNvPr id="3" name="Group 2"/>
          <p:cNvGrpSpPr/>
          <p:nvPr/>
        </p:nvGrpSpPr>
        <p:grpSpPr>
          <a:xfrm>
            <a:off x="559118" y="4472930"/>
            <a:ext cx="4061074" cy="2169855"/>
            <a:chOff x="559118" y="4472930"/>
            <a:chExt cx="4061074" cy="2169855"/>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9118" y="4472930"/>
              <a:ext cx="4061074" cy="1775470"/>
            </a:xfrm>
            <a:prstGeom prst="rect">
              <a:avLst/>
            </a:prstGeom>
          </p:spPr>
        </p:pic>
        <p:sp>
          <p:nvSpPr>
            <p:cNvPr id="2" name="TextBox 1"/>
            <p:cNvSpPr txBox="1"/>
            <p:nvPr/>
          </p:nvSpPr>
          <p:spPr>
            <a:xfrm>
              <a:off x="685800" y="6304231"/>
              <a:ext cx="3275455" cy="338554"/>
            </a:xfrm>
            <a:prstGeom prst="rect">
              <a:avLst/>
            </a:prstGeom>
            <a:noFill/>
          </p:spPr>
          <p:txBody>
            <a:bodyPr wrap="square" rtlCol="0">
              <a:spAutoFit/>
            </a:bodyPr>
            <a:lstStyle/>
            <a:p>
              <a:pPr eaLnBrk="0" fontAlgn="base" hangingPunct="0">
                <a:spcBef>
                  <a:spcPct val="0"/>
                </a:spcBef>
                <a:spcAft>
                  <a:spcPct val="0"/>
                </a:spcAft>
              </a:pPr>
              <a:r>
                <a:rPr lang="es-SV" sz="1600" dirty="0" err="1">
                  <a:solidFill>
                    <a:prstClr val="black"/>
                  </a:solidFill>
                  <a:latin typeface="Candara" panose="020E0502030303020204" pitchFamily="34" charset="0"/>
                </a:rPr>
                <a:t>Participatory</a:t>
              </a:r>
              <a:r>
                <a:rPr lang="es-SV" sz="1600" dirty="0">
                  <a:solidFill>
                    <a:prstClr val="black"/>
                  </a:solidFill>
                  <a:latin typeface="Candara" panose="020E0502030303020204" pitchFamily="34" charset="0"/>
                </a:rPr>
                <a:t> </a:t>
              </a:r>
              <a:r>
                <a:rPr lang="es-SV" sz="1600" dirty="0" err="1">
                  <a:solidFill>
                    <a:prstClr val="black"/>
                  </a:solidFill>
                  <a:latin typeface="Candara" panose="020E0502030303020204" pitchFamily="34" charset="0"/>
                </a:rPr>
                <a:t>Action</a:t>
              </a:r>
              <a:r>
                <a:rPr lang="es-SV" sz="1600" dirty="0">
                  <a:solidFill>
                    <a:prstClr val="black"/>
                  </a:solidFill>
                  <a:latin typeface="Candara" panose="020E0502030303020204" pitchFamily="34" charset="0"/>
                </a:rPr>
                <a:t> </a:t>
              </a:r>
              <a:r>
                <a:rPr lang="es-SV" sz="1600" dirty="0" err="1">
                  <a:solidFill>
                    <a:prstClr val="black"/>
                  </a:solidFill>
                  <a:latin typeface="Candara" panose="020E0502030303020204" pitchFamily="34" charset="0"/>
                </a:rPr>
                <a:t>Research</a:t>
              </a:r>
              <a:r>
                <a:rPr lang="es-SV" sz="1600" dirty="0">
                  <a:solidFill>
                    <a:prstClr val="black"/>
                  </a:solidFill>
                  <a:latin typeface="Candara" panose="020E0502030303020204" pitchFamily="34" charset="0"/>
                </a:rPr>
                <a:t> (PAR)</a:t>
              </a:r>
              <a:endParaRPr lang="en-US" sz="1600" dirty="0">
                <a:solidFill>
                  <a:prstClr val="black"/>
                </a:solidFill>
                <a:latin typeface="Candara" panose="020E0502030303020204" pitchFamily="34" charset="0"/>
              </a:endParaRPr>
            </a:p>
          </p:txBody>
        </p:sp>
      </p:grpSp>
    </p:spTree>
    <p:extLst>
      <p:ext uri="{BB962C8B-B14F-4D97-AF65-F5344CB8AC3E}">
        <p14:creationId xmlns:p14="http://schemas.microsoft.com/office/powerpoint/2010/main" val="2518389626"/>
      </p:ext>
    </p:extLst>
  </p:cSld>
  <p:clrMapOvr>
    <a:masterClrMapping/>
  </p:clrMapOvr>
  <p:transition>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06263" y="3211669"/>
            <a:ext cx="3429002" cy="523220"/>
          </a:xfrm>
          <a:prstGeom prst="rect">
            <a:avLst/>
          </a:prstGeom>
          <a:noFill/>
        </p:spPr>
        <p:txBody>
          <a:bodyPr wrap="square" rtlCol="0">
            <a:spAutoFit/>
          </a:bodyPr>
          <a:lstStyle/>
          <a:p>
            <a:r>
              <a:rPr lang="en-US" sz="1400" dirty="0">
                <a:solidFill>
                  <a:srgbClr val="000000"/>
                </a:solidFill>
                <a:latin typeface="Candara" panose="020E0502030303020204" pitchFamily="34" charset="0"/>
                <a:cs typeface="Calibri" panose="020F0502020204030204" pitchFamily="34" charset="0"/>
              </a:rPr>
              <a:t>Source: FAO (2018) </a:t>
            </a:r>
            <a:r>
              <a:rPr lang="en-US" sz="1400" dirty="0">
                <a:latin typeface="Candara" panose="020E0502030303020204" pitchFamily="34" charset="0"/>
                <a:hlinkClick r:id="rId2"/>
              </a:rPr>
              <a:t>The 10 elements of </a:t>
            </a:r>
            <a:r>
              <a:rPr lang="en-US" sz="1400" dirty="0" err="1">
                <a:latin typeface="Candara" panose="020E0502030303020204" pitchFamily="34" charset="0"/>
                <a:hlinkClick r:id="rId2"/>
              </a:rPr>
              <a:t>agroecology</a:t>
            </a:r>
            <a:r>
              <a:rPr lang="en-US" sz="1400" dirty="0">
                <a:latin typeface="Candara" panose="020E0502030303020204" pitchFamily="34" charset="0"/>
                <a:hlinkClick r:id="rId2"/>
              </a:rPr>
              <a:t> </a:t>
            </a:r>
            <a:r>
              <a:rPr lang="en-US" sz="1400" dirty="0">
                <a:solidFill>
                  <a:srgbClr val="000000"/>
                </a:solidFill>
                <a:latin typeface="Candara" panose="020E0502030303020204" pitchFamily="34" charset="0"/>
                <a:cs typeface="Calibri" panose="020F0502020204030204" pitchFamily="34" charset="0"/>
              </a:rPr>
              <a:t>[free access]</a:t>
            </a:r>
          </a:p>
        </p:txBody>
      </p:sp>
      <p:sp>
        <p:nvSpPr>
          <p:cNvPr id="10" name="TextBox 19"/>
          <p:cNvSpPr txBox="1">
            <a:spLocks noChangeArrowheads="1"/>
          </p:cNvSpPr>
          <p:nvPr/>
        </p:nvSpPr>
        <p:spPr bwMode="auto">
          <a:xfrm>
            <a:off x="88750" y="295928"/>
            <a:ext cx="89154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defTabSz="609608">
              <a:spcBef>
                <a:spcPct val="0"/>
              </a:spcBef>
              <a:buNone/>
              <a:defRPr/>
            </a:pPr>
            <a:r>
              <a:rPr lang="es-SV" altLang="en-US" b="1" dirty="0">
                <a:solidFill>
                  <a:srgbClr val="006600"/>
                </a:solidFill>
                <a:latin typeface="Candara" panose="020E0502030303020204" pitchFamily="34" charset="0"/>
                <a:cs typeface="Arial" panose="020B0604020202020204" pitchFamily="34" charset="0"/>
              </a:rPr>
              <a:t>A </a:t>
            </a:r>
            <a:r>
              <a:rPr lang="es-SV" altLang="en-US" b="1" dirty="0" err="1">
                <a:solidFill>
                  <a:srgbClr val="006600"/>
                </a:solidFill>
                <a:latin typeface="Candara" panose="020E0502030303020204" pitchFamily="34" charset="0"/>
                <a:cs typeface="Arial" panose="020B0604020202020204" pitchFamily="34" charset="0"/>
              </a:rPr>
              <a:t>variety</a:t>
            </a:r>
            <a:r>
              <a:rPr lang="es-SV" altLang="en-US" b="1" dirty="0">
                <a:solidFill>
                  <a:srgbClr val="006600"/>
                </a:solidFill>
                <a:latin typeface="Candara" panose="020E0502030303020204" pitchFamily="34" charset="0"/>
                <a:cs typeface="Arial" panose="020B0604020202020204" pitchFamily="34" charset="0"/>
              </a:rPr>
              <a:t> of </a:t>
            </a:r>
            <a:r>
              <a:rPr lang="es-SV" altLang="en-US" b="1" dirty="0" err="1">
                <a:solidFill>
                  <a:srgbClr val="006600"/>
                </a:solidFill>
                <a:latin typeface="Candara" panose="020E0502030303020204" pitchFamily="34" charset="0"/>
                <a:cs typeface="Arial" panose="020B0604020202020204" pitchFamily="34" charset="0"/>
              </a:rPr>
              <a:t>proposals</a:t>
            </a:r>
            <a:r>
              <a:rPr lang="es-SV" altLang="en-US" b="1" dirty="0">
                <a:solidFill>
                  <a:srgbClr val="006600"/>
                </a:solidFill>
                <a:latin typeface="Candara" panose="020E0502030303020204" pitchFamily="34" charset="0"/>
                <a:cs typeface="Arial" panose="020B0604020202020204" pitchFamily="34" charset="0"/>
              </a:rPr>
              <a:t> of Agroecology </a:t>
            </a:r>
            <a:r>
              <a:rPr lang="es-SV" altLang="en-US" b="1" dirty="0" err="1">
                <a:solidFill>
                  <a:srgbClr val="006600"/>
                </a:solidFill>
                <a:latin typeface="Candara" panose="020E0502030303020204" pitchFamily="34" charset="0"/>
                <a:cs typeface="Arial" panose="020B0604020202020204" pitchFamily="34" charset="0"/>
              </a:rPr>
              <a:t>Principles</a:t>
            </a:r>
            <a:endParaRPr lang="en-US" altLang="en-US" b="1" dirty="0">
              <a:solidFill>
                <a:srgbClr val="006600"/>
              </a:solidFill>
              <a:latin typeface="Candara" panose="020E0502030303020204" pitchFamily="34" charset="0"/>
              <a:cs typeface="Arial" panose="020B0604020202020204" pitchFamily="34" charset="0"/>
            </a:endParaRPr>
          </a:p>
        </p:txBody>
      </p:sp>
      <p:sp>
        <p:nvSpPr>
          <p:cNvPr id="12" name="TextBox 11"/>
          <p:cNvSpPr txBox="1"/>
          <p:nvPr/>
        </p:nvSpPr>
        <p:spPr>
          <a:xfrm>
            <a:off x="631529" y="6227271"/>
            <a:ext cx="3178470" cy="523220"/>
          </a:xfrm>
          <a:prstGeom prst="rect">
            <a:avLst/>
          </a:prstGeom>
          <a:noFill/>
        </p:spPr>
        <p:txBody>
          <a:bodyPr wrap="square" rtlCol="0">
            <a:spAutoFit/>
          </a:bodyPr>
          <a:lstStyle/>
          <a:p>
            <a:pPr fontAlgn="base">
              <a:spcBef>
                <a:spcPct val="0"/>
              </a:spcBef>
              <a:spcAft>
                <a:spcPct val="0"/>
              </a:spcAft>
              <a:defRPr/>
            </a:pPr>
            <a:r>
              <a:rPr lang="en-US" sz="1400" dirty="0">
                <a:solidFill>
                  <a:srgbClr val="000000"/>
                </a:solidFill>
                <a:latin typeface="Candara" panose="020E0502030303020204" pitchFamily="34" charset="0"/>
                <a:cs typeface="Calibri" panose="020F0502020204030204" pitchFamily="34" charset="0"/>
              </a:rPr>
              <a:t>Source: CIDSE (2018) </a:t>
            </a:r>
            <a:r>
              <a:rPr lang="en-US" sz="1400" dirty="0">
                <a:solidFill>
                  <a:srgbClr val="000000"/>
                </a:solidFill>
                <a:latin typeface="Candara" panose="020E0502030303020204" pitchFamily="34" charset="0"/>
                <a:cs typeface="Calibri" panose="020F0502020204030204" pitchFamily="34" charset="0"/>
                <a:hlinkClick r:id="rId3"/>
              </a:rPr>
              <a:t>The principles of </a:t>
            </a:r>
            <a:r>
              <a:rPr lang="en-US" sz="1400" dirty="0" err="1">
                <a:solidFill>
                  <a:srgbClr val="000000"/>
                </a:solidFill>
                <a:latin typeface="Candara" panose="020E0502030303020204" pitchFamily="34" charset="0"/>
                <a:cs typeface="Calibri" panose="020F0502020204030204" pitchFamily="34" charset="0"/>
                <a:hlinkClick r:id="rId3"/>
              </a:rPr>
              <a:t>agroecology</a:t>
            </a:r>
            <a:r>
              <a:rPr lang="en-US" sz="1400" dirty="0">
                <a:solidFill>
                  <a:srgbClr val="000000"/>
                </a:solidFill>
                <a:latin typeface="Candara" panose="020E0502030303020204" pitchFamily="34" charset="0"/>
                <a:cs typeface="Calibri" panose="020F0502020204030204" pitchFamily="34" charset="0"/>
                <a:hlinkClick r:id="rId3"/>
              </a:rPr>
              <a:t> </a:t>
            </a:r>
            <a:r>
              <a:rPr lang="en-US" sz="1400" dirty="0">
                <a:solidFill>
                  <a:srgbClr val="000000"/>
                </a:solidFill>
                <a:latin typeface="Candara" panose="020E0502030303020204" pitchFamily="34" charset="0"/>
                <a:cs typeface="Calibri" panose="020F0502020204030204" pitchFamily="34" charset="0"/>
              </a:rPr>
              <a:t>[free access]</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36973" y="1505114"/>
            <a:ext cx="4147633" cy="1606683"/>
          </a:xfrm>
          <a:prstGeom prst="rect">
            <a:avLst/>
          </a:prstGeom>
        </p:spPr>
      </p:pic>
      <p:sp>
        <p:nvSpPr>
          <p:cNvPr id="13" name="TextBox 12"/>
          <p:cNvSpPr txBox="1"/>
          <p:nvPr/>
        </p:nvSpPr>
        <p:spPr>
          <a:xfrm>
            <a:off x="4899338" y="3152003"/>
            <a:ext cx="3688299" cy="523220"/>
          </a:xfrm>
          <a:prstGeom prst="rect">
            <a:avLst/>
          </a:prstGeom>
          <a:noFill/>
        </p:spPr>
        <p:txBody>
          <a:bodyPr wrap="square" rtlCol="0">
            <a:spAutoFit/>
          </a:bodyPr>
          <a:lstStyle/>
          <a:p>
            <a:pPr fontAlgn="base">
              <a:spcBef>
                <a:spcPct val="0"/>
              </a:spcBef>
              <a:spcAft>
                <a:spcPct val="0"/>
              </a:spcAft>
              <a:defRPr/>
            </a:pPr>
            <a:r>
              <a:rPr lang="es-SV" sz="1400" dirty="0" err="1">
                <a:solidFill>
                  <a:prstClr val="black"/>
                </a:solidFill>
                <a:latin typeface="Candara" panose="020E0502030303020204" pitchFamily="34" charset="0"/>
              </a:rPr>
              <a:t>Source</a:t>
            </a:r>
            <a:r>
              <a:rPr lang="es-SV" sz="1400" dirty="0">
                <a:solidFill>
                  <a:prstClr val="black"/>
                </a:solidFill>
                <a:latin typeface="Candara" panose="020E0502030303020204" pitchFamily="34" charset="0"/>
              </a:rPr>
              <a:t>:  Nicholls, et al. (2015) </a:t>
            </a:r>
            <a:r>
              <a:rPr lang="es-SV" sz="1400" i="1" dirty="0">
                <a:solidFill>
                  <a:prstClr val="black"/>
                </a:solidFill>
                <a:latin typeface="Candara" panose="020E0502030303020204" pitchFamily="34" charset="0"/>
                <a:hlinkClick r:id="rId5"/>
              </a:rPr>
              <a:t>Agroecología</a:t>
            </a:r>
            <a:r>
              <a:rPr lang="es-SV" sz="1400" dirty="0">
                <a:solidFill>
                  <a:prstClr val="black"/>
                </a:solidFill>
                <a:latin typeface="Candara" panose="020E0502030303020204" pitchFamily="34" charset="0"/>
                <a:hlinkClick r:id="rId5"/>
              </a:rPr>
              <a:t> 10(1): 61-72 </a:t>
            </a:r>
            <a:r>
              <a:rPr lang="es-SV" sz="1400" dirty="0">
                <a:solidFill>
                  <a:prstClr val="black"/>
                </a:solidFill>
                <a:latin typeface="Candara" panose="020E0502030303020204" pitchFamily="34" charset="0"/>
              </a:rPr>
              <a:t>[free </a:t>
            </a:r>
            <a:r>
              <a:rPr lang="es-SV" sz="1400" dirty="0" err="1">
                <a:solidFill>
                  <a:prstClr val="black"/>
                </a:solidFill>
                <a:latin typeface="Candara" panose="020E0502030303020204" pitchFamily="34" charset="0"/>
              </a:rPr>
              <a:t>access</a:t>
            </a:r>
            <a:r>
              <a:rPr lang="es-SV" sz="1400" dirty="0">
                <a:solidFill>
                  <a:prstClr val="black"/>
                </a:solidFill>
                <a:latin typeface="Candara" panose="020E0502030303020204" pitchFamily="34" charset="0"/>
              </a:rPr>
              <a:t>]</a:t>
            </a:r>
            <a:endParaRPr lang="en-US" sz="1400" dirty="0">
              <a:solidFill>
                <a:prstClr val="black"/>
              </a:solidFill>
              <a:latin typeface="Candara" panose="020E0502030303020204" pitchFamily="34" charset="0"/>
            </a:endParaRPr>
          </a:p>
        </p:txBody>
      </p:sp>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9478" y="3969882"/>
            <a:ext cx="2286000" cy="2257390"/>
          </a:xfrm>
          <a:prstGeom prst="rect">
            <a:avLst/>
          </a:prstGeom>
        </p:spPr>
      </p:pic>
      <p:sp>
        <p:nvSpPr>
          <p:cNvPr id="14" name="TextBox 13"/>
          <p:cNvSpPr txBox="1"/>
          <p:nvPr/>
        </p:nvSpPr>
        <p:spPr>
          <a:xfrm>
            <a:off x="4899338" y="5857939"/>
            <a:ext cx="3452036" cy="738664"/>
          </a:xfrm>
          <a:prstGeom prst="rect">
            <a:avLst/>
          </a:prstGeom>
          <a:noFill/>
        </p:spPr>
        <p:txBody>
          <a:bodyPr wrap="square" rtlCol="0">
            <a:spAutoFit/>
          </a:bodyPr>
          <a:lstStyle/>
          <a:p>
            <a:pPr eaLnBrk="0" fontAlgn="base" hangingPunct="0">
              <a:spcBef>
                <a:spcPct val="0"/>
              </a:spcBef>
              <a:spcAft>
                <a:spcPct val="0"/>
              </a:spcAft>
            </a:pPr>
            <a:r>
              <a:rPr lang="en-US" sz="1400" dirty="0">
                <a:solidFill>
                  <a:prstClr val="black"/>
                </a:solidFill>
                <a:latin typeface="Candara" panose="020E0502030303020204" pitchFamily="34" charset="0"/>
              </a:rPr>
              <a:t>Source:</a:t>
            </a:r>
            <a:r>
              <a:rPr lang="en-US" sz="1400" i="1" dirty="0">
                <a:solidFill>
                  <a:prstClr val="black"/>
                </a:solidFill>
                <a:latin typeface="Candara" panose="020E0502030303020204" pitchFamily="34" charset="0"/>
              </a:rPr>
              <a:t> </a:t>
            </a:r>
            <a:r>
              <a:rPr lang="en-US" sz="1400" i="1" dirty="0" err="1">
                <a:solidFill>
                  <a:prstClr val="black"/>
                </a:solidFill>
                <a:latin typeface="Candara" panose="020E0502030303020204" pitchFamily="34" charset="0"/>
              </a:rPr>
              <a:t>Bolet</a:t>
            </a:r>
            <a:r>
              <a:rPr lang="es-SV" sz="1400" i="1" dirty="0" err="1">
                <a:solidFill>
                  <a:prstClr val="black"/>
                </a:solidFill>
                <a:latin typeface="Candara" panose="020E0502030303020204" pitchFamily="34" charset="0"/>
              </a:rPr>
              <a:t>ín</a:t>
            </a:r>
            <a:r>
              <a:rPr lang="es-SV" sz="1400" i="1" dirty="0">
                <a:solidFill>
                  <a:prstClr val="black"/>
                </a:solidFill>
                <a:latin typeface="Candara" panose="020E0502030303020204" pitchFamily="34" charset="0"/>
              </a:rPr>
              <a:t> </a:t>
            </a:r>
            <a:r>
              <a:rPr lang="es-SV" sz="1400" i="1" dirty="0" err="1">
                <a:solidFill>
                  <a:prstClr val="black"/>
                </a:solidFill>
                <a:latin typeface="Candara" panose="020E0502030303020204" pitchFamily="34" charset="0"/>
              </a:rPr>
              <a:t>Nyéléni</a:t>
            </a:r>
            <a:r>
              <a:rPr lang="es-SV" sz="1400" i="1" dirty="0">
                <a:solidFill>
                  <a:prstClr val="black"/>
                </a:solidFill>
                <a:latin typeface="Candara" panose="020E0502030303020204" pitchFamily="34" charset="0"/>
              </a:rPr>
              <a:t> # 28, 2016: </a:t>
            </a:r>
            <a:r>
              <a:rPr lang="es-SV" sz="1400" dirty="0">
                <a:solidFill>
                  <a:prstClr val="black"/>
                </a:solidFill>
                <a:latin typeface="Candara" panose="020E0502030303020204" pitchFamily="34" charset="0"/>
                <a:hlinkClick r:id="rId7"/>
              </a:rPr>
              <a:t>https://nyeleni.org/spip.php?rubrique177</a:t>
            </a:r>
            <a:r>
              <a:rPr lang="es-SV" sz="1400" dirty="0">
                <a:solidFill>
                  <a:prstClr val="black"/>
                </a:solidFill>
                <a:latin typeface="Candara" panose="020E0502030303020204" pitchFamily="34" charset="0"/>
              </a:rPr>
              <a:t>  </a:t>
            </a:r>
            <a:r>
              <a:rPr lang="en-US" sz="1400" dirty="0">
                <a:solidFill>
                  <a:srgbClr val="000000"/>
                </a:solidFill>
                <a:latin typeface="Candara" panose="020E0502030303020204" pitchFamily="34" charset="0"/>
                <a:cs typeface="Calibri" panose="020F0502020204030204" pitchFamily="34" charset="0"/>
              </a:rPr>
              <a:t>[free access]</a:t>
            </a:r>
            <a:endParaRPr lang="en-US" sz="1400" i="1" dirty="0">
              <a:solidFill>
                <a:prstClr val="black"/>
              </a:solidFill>
              <a:latin typeface="Candara" panose="020E0502030303020204" pitchFamily="34" charset="0"/>
            </a:endParaRPr>
          </a:p>
        </p:txBody>
      </p:sp>
      <p:pic>
        <p:nvPicPr>
          <p:cNvPr id="15" name="Picture 1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458577" y="4081156"/>
            <a:ext cx="4304423" cy="1776783"/>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02929" y="1239583"/>
            <a:ext cx="3635671" cy="1874816"/>
          </a:xfrm>
          <a:prstGeom prst="rect">
            <a:avLst/>
          </a:prstGeom>
          <a:ln>
            <a:solidFill>
              <a:schemeClr val="tx1"/>
            </a:solidFill>
          </a:ln>
        </p:spPr>
      </p:pic>
    </p:spTree>
    <p:extLst>
      <p:ext uri="{BB962C8B-B14F-4D97-AF65-F5344CB8AC3E}">
        <p14:creationId xmlns:p14="http://schemas.microsoft.com/office/powerpoint/2010/main" val="10817084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258414665"/>
              </p:ext>
            </p:extLst>
          </p:nvPr>
        </p:nvGraphicFramePr>
        <p:xfrm>
          <a:off x="228599" y="1828800"/>
          <a:ext cx="8610598" cy="4488180"/>
        </p:xfrm>
        <a:graphic>
          <a:graphicData uri="http://schemas.openxmlformats.org/drawingml/2006/table">
            <a:tbl>
              <a:tblPr firstRow="1" bandRow="1">
                <a:tableStyleId>{00A15C55-8517-42AA-B614-E9B94910E393}</a:tableStyleId>
              </a:tblPr>
              <a:tblGrid>
                <a:gridCol w="1219577">
                  <a:extLst>
                    <a:ext uri="{9D8B030D-6E8A-4147-A177-3AD203B41FA5}">
                      <a16:colId xmlns:a16="http://schemas.microsoft.com/office/drawing/2014/main" val="497255997"/>
                    </a:ext>
                  </a:extLst>
                </a:gridCol>
                <a:gridCol w="1030041">
                  <a:extLst>
                    <a:ext uri="{9D8B030D-6E8A-4147-A177-3AD203B41FA5}">
                      <a16:colId xmlns:a16="http://schemas.microsoft.com/office/drawing/2014/main" val="1388534956"/>
                    </a:ext>
                  </a:extLst>
                </a:gridCol>
                <a:gridCol w="1166868">
                  <a:extLst>
                    <a:ext uri="{9D8B030D-6E8A-4147-A177-3AD203B41FA5}">
                      <a16:colId xmlns:a16="http://schemas.microsoft.com/office/drawing/2014/main" val="3160026138"/>
                    </a:ext>
                  </a:extLst>
                </a:gridCol>
                <a:gridCol w="1295614">
                  <a:extLst>
                    <a:ext uri="{9D8B030D-6E8A-4147-A177-3AD203B41FA5}">
                      <a16:colId xmlns:a16="http://schemas.microsoft.com/office/drawing/2014/main" val="4142889759"/>
                    </a:ext>
                  </a:extLst>
                </a:gridCol>
                <a:gridCol w="1199047">
                  <a:extLst>
                    <a:ext uri="{9D8B030D-6E8A-4147-A177-3AD203B41FA5}">
                      <a16:colId xmlns:a16="http://schemas.microsoft.com/office/drawing/2014/main" val="3088975923"/>
                    </a:ext>
                  </a:extLst>
                </a:gridCol>
                <a:gridCol w="1303140">
                  <a:extLst>
                    <a:ext uri="{9D8B030D-6E8A-4147-A177-3AD203B41FA5}">
                      <a16:colId xmlns:a16="http://schemas.microsoft.com/office/drawing/2014/main" val="1412549894"/>
                    </a:ext>
                  </a:extLst>
                </a:gridCol>
                <a:gridCol w="1396311">
                  <a:extLst>
                    <a:ext uri="{9D8B030D-6E8A-4147-A177-3AD203B41FA5}">
                      <a16:colId xmlns:a16="http://schemas.microsoft.com/office/drawing/2014/main" val="4035135240"/>
                    </a:ext>
                  </a:extLst>
                </a:gridCol>
              </a:tblGrid>
              <a:tr h="682536">
                <a:tc>
                  <a:txBody>
                    <a:bodyPr/>
                    <a:lstStyle/>
                    <a:p>
                      <a:pPr marL="0" marR="0" lvl="0" indent="0" algn="ctr" rtl="0">
                        <a:spcBef>
                          <a:spcPts val="0"/>
                        </a:spcBef>
                        <a:spcAft>
                          <a:spcPts val="0"/>
                        </a:spcAft>
                        <a:buNone/>
                      </a:pPr>
                      <a:endParaRPr sz="1600" b="1" i="0" u="none" strike="noStrike" cap="none" dirty="0">
                        <a:solidFill>
                          <a:srgbClr val="000000"/>
                        </a:solidFill>
                        <a:latin typeface="Candara" panose="020E0502030303020204" pitchFamily="34" charset="0"/>
                        <a:ea typeface="Calibri"/>
                        <a:cs typeface="Calibri" panose="020F0502020204030204" pitchFamily="34" charset="0"/>
                        <a:sym typeface="Calibri"/>
                      </a:endParaRPr>
                    </a:p>
                  </a:txBody>
                  <a:tcPr marL="0" marR="0" marT="0" marB="0" anchor="ctr">
                    <a:solidFill>
                      <a:srgbClr val="009900"/>
                    </a:solidFill>
                  </a:tcPr>
                </a:tc>
                <a:tc>
                  <a:txBody>
                    <a:bodyPr/>
                    <a:lstStyle/>
                    <a:p>
                      <a:pPr marL="0" marR="0" lvl="0" indent="0" algn="ctr" rtl="0">
                        <a:spcBef>
                          <a:spcPts val="0"/>
                        </a:spcBef>
                        <a:spcAft>
                          <a:spcPts val="0"/>
                        </a:spcAft>
                        <a:buNone/>
                      </a:pPr>
                      <a:r>
                        <a:rPr lang="es-EC" sz="1600" u="none" strike="noStrike" cap="none" dirty="0" smtClean="0">
                          <a:latin typeface="Candara" panose="020E0502030303020204" pitchFamily="34" charset="0"/>
                          <a:cs typeface="Calibri" panose="020F0502020204030204" pitchFamily="34" charset="0"/>
                          <a:sym typeface="Calibri"/>
                        </a:rPr>
                        <a:t>Bell </a:t>
                      </a:r>
                      <a:r>
                        <a:rPr lang="es-EC" sz="1600" u="none" strike="noStrike" cap="none" dirty="0">
                          <a:latin typeface="Candara" panose="020E0502030303020204" pitchFamily="34" charset="0"/>
                          <a:cs typeface="Calibri" panose="020F0502020204030204" pitchFamily="34" charset="0"/>
                          <a:sym typeface="Calibri"/>
                        </a:rPr>
                        <a:t>&amp; </a:t>
                      </a:r>
                      <a:r>
                        <a:rPr lang="es-EC" sz="1600" u="none" strike="noStrike" cap="none" dirty="0" smtClean="0">
                          <a:latin typeface="Candara" panose="020E0502030303020204" pitchFamily="34" charset="0"/>
                          <a:cs typeface="Calibri" panose="020F0502020204030204" pitchFamily="34" charset="0"/>
                          <a:sym typeface="Calibri"/>
                        </a:rPr>
                        <a:t>Bellon </a:t>
                      </a:r>
                      <a:r>
                        <a:rPr lang="es-EC" sz="1600" u="none" strike="noStrike" cap="none" dirty="0">
                          <a:latin typeface="Candara" panose="020E0502030303020204" pitchFamily="34" charset="0"/>
                          <a:cs typeface="Calibri" panose="020F0502020204030204" pitchFamily="34" charset="0"/>
                          <a:sym typeface="Calibri"/>
                        </a:rPr>
                        <a:t>(2018)</a:t>
                      </a:r>
                      <a:endParaRPr sz="1600" dirty="0">
                        <a:latin typeface="Candara" panose="020E0502030303020204" pitchFamily="34" charset="0"/>
                        <a:cs typeface="Calibri" panose="020F0502020204030204" pitchFamily="34" charset="0"/>
                      </a:endParaRPr>
                    </a:p>
                  </a:txBody>
                  <a:tcPr marL="0" marR="0" marT="0" marB="0" anchor="ctr">
                    <a:solidFill>
                      <a:srgbClr val="009900"/>
                    </a:solidFill>
                  </a:tcPr>
                </a:tc>
                <a:tc>
                  <a:txBody>
                    <a:bodyPr/>
                    <a:lstStyle/>
                    <a:p>
                      <a:pPr marL="0" marR="0" lvl="0" indent="0" algn="ctr" rtl="0">
                        <a:spcBef>
                          <a:spcPts val="0"/>
                        </a:spcBef>
                        <a:spcAft>
                          <a:spcPts val="0"/>
                        </a:spcAft>
                        <a:buNone/>
                      </a:pPr>
                      <a:r>
                        <a:rPr lang="es-EC" sz="1600" u="none" strike="noStrike" cap="none" dirty="0" smtClean="0">
                          <a:latin typeface="Candara" panose="020E0502030303020204" pitchFamily="34" charset="0"/>
                          <a:cs typeface="Calibri" panose="020F0502020204030204" pitchFamily="34" charset="0"/>
                          <a:sym typeface="Calibri"/>
                        </a:rPr>
                        <a:t>CIDSE</a:t>
                      </a:r>
                    </a:p>
                    <a:p>
                      <a:pPr marL="0" marR="0" lvl="0" indent="0" algn="ctr" rtl="0">
                        <a:spcBef>
                          <a:spcPts val="0"/>
                        </a:spcBef>
                        <a:spcAft>
                          <a:spcPts val="0"/>
                        </a:spcAft>
                        <a:buNone/>
                      </a:pPr>
                      <a:r>
                        <a:rPr lang="es-EC" sz="1600" u="none" strike="noStrike" cap="none" dirty="0" smtClean="0">
                          <a:latin typeface="Candara" panose="020E0502030303020204" pitchFamily="34" charset="0"/>
                          <a:cs typeface="Calibri" panose="020F0502020204030204" pitchFamily="34" charset="0"/>
                          <a:sym typeface="Calibri"/>
                        </a:rPr>
                        <a:t> </a:t>
                      </a:r>
                      <a:r>
                        <a:rPr lang="es-EC" sz="1600" u="none" strike="noStrike" cap="none" dirty="0">
                          <a:latin typeface="Candara" panose="020E0502030303020204" pitchFamily="34" charset="0"/>
                          <a:cs typeface="Calibri" panose="020F0502020204030204" pitchFamily="34" charset="0"/>
                          <a:sym typeface="Calibri"/>
                        </a:rPr>
                        <a:t>(2018)</a:t>
                      </a:r>
                      <a:endParaRPr sz="1600" dirty="0">
                        <a:latin typeface="Candara" panose="020E0502030303020204" pitchFamily="34" charset="0"/>
                        <a:cs typeface="Calibri" panose="020F0502020204030204" pitchFamily="34" charset="0"/>
                      </a:endParaRPr>
                    </a:p>
                  </a:txBody>
                  <a:tcPr marL="0" marR="0" marT="0" marB="0" anchor="ctr">
                    <a:solidFill>
                      <a:srgbClr val="009900"/>
                    </a:solidFill>
                  </a:tcPr>
                </a:tc>
                <a:tc>
                  <a:txBody>
                    <a:bodyPr/>
                    <a:lstStyle/>
                    <a:p>
                      <a:pPr marL="0" marR="0" lvl="0" indent="0" algn="ctr" rtl="0">
                        <a:spcBef>
                          <a:spcPts val="0"/>
                        </a:spcBef>
                        <a:spcAft>
                          <a:spcPts val="0"/>
                        </a:spcAft>
                        <a:buNone/>
                      </a:pPr>
                      <a:r>
                        <a:rPr lang="en-US" sz="1600" u="none" strike="noStrike" cap="none" dirty="0" smtClean="0">
                          <a:latin typeface="Candara" panose="020E0502030303020204" pitchFamily="34" charset="0"/>
                          <a:cs typeface="Calibri" panose="020F0502020204030204" pitchFamily="34" charset="0"/>
                          <a:sym typeface="Calibri"/>
                        </a:rPr>
                        <a:t>Agroecology and Livelihoods Collaborative</a:t>
                      </a:r>
                      <a:r>
                        <a:rPr lang="en-US" sz="1600" u="none" strike="noStrike" cap="none" baseline="0" dirty="0" smtClean="0">
                          <a:latin typeface="Candara" panose="020E0502030303020204" pitchFamily="34" charset="0"/>
                          <a:cs typeface="Calibri" panose="020F0502020204030204" pitchFamily="34" charset="0"/>
                          <a:sym typeface="Calibri"/>
                        </a:rPr>
                        <a:t> </a:t>
                      </a:r>
                      <a:r>
                        <a:rPr lang="es-EC" sz="1600" u="none" strike="noStrike" cap="none" dirty="0" smtClean="0">
                          <a:latin typeface="Candara" panose="020E0502030303020204" pitchFamily="34" charset="0"/>
                          <a:cs typeface="Calibri" panose="020F0502020204030204" pitchFamily="34" charset="0"/>
                          <a:sym typeface="Calibri"/>
                        </a:rPr>
                        <a:t>(ALC</a:t>
                      </a:r>
                      <a:r>
                        <a:rPr lang="es-EC" sz="1600" u="none" strike="noStrike" cap="none" dirty="0">
                          <a:latin typeface="Candara" panose="020E0502030303020204" pitchFamily="34" charset="0"/>
                          <a:cs typeface="Calibri" panose="020F0502020204030204" pitchFamily="34" charset="0"/>
                          <a:sym typeface="Calibri"/>
                        </a:rPr>
                        <a:t>)</a:t>
                      </a:r>
                      <a:endParaRPr sz="1600" dirty="0">
                        <a:latin typeface="Candara" panose="020E0502030303020204" pitchFamily="34" charset="0"/>
                        <a:cs typeface="Calibri" panose="020F0502020204030204" pitchFamily="34" charset="0"/>
                      </a:endParaRPr>
                    </a:p>
                  </a:txBody>
                  <a:tcPr marL="0" marR="0" marT="0" marB="0" anchor="ctr">
                    <a:solidFill>
                      <a:srgbClr val="009900"/>
                    </a:solidFill>
                  </a:tcPr>
                </a:tc>
                <a:tc>
                  <a:txBody>
                    <a:bodyPr/>
                    <a:lstStyle/>
                    <a:p>
                      <a:pPr marL="0" marR="0" lvl="0" indent="0" algn="ctr" rtl="0">
                        <a:spcBef>
                          <a:spcPts val="0"/>
                        </a:spcBef>
                        <a:spcAft>
                          <a:spcPts val="0"/>
                        </a:spcAft>
                        <a:buNone/>
                      </a:pPr>
                      <a:r>
                        <a:rPr lang="es-EC" sz="1600" u="none" strike="noStrike" cap="none" dirty="0">
                          <a:latin typeface="Candara" panose="020E0502030303020204" pitchFamily="34" charset="0"/>
                          <a:cs typeface="Calibri" panose="020F0502020204030204" pitchFamily="34" charset="0"/>
                          <a:sym typeface="Calibri"/>
                        </a:rPr>
                        <a:t/>
                      </a:r>
                      <a:br>
                        <a:rPr lang="es-EC" sz="1600" u="none" strike="noStrike" cap="none" dirty="0">
                          <a:latin typeface="Candara" panose="020E0502030303020204" pitchFamily="34" charset="0"/>
                          <a:cs typeface="Calibri" panose="020F0502020204030204" pitchFamily="34" charset="0"/>
                          <a:sym typeface="Calibri"/>
                        </a:rPr>
                      </a:br>
                      <a:r>
                        <a:rPr lang="es-EC" sz="1600" u="none" strike="noStrike" cap="none" dirty="0" smtClean="0">
                          <a:latin typeface="Candara" panose="020E0502030303020204" pitchFamily="34" charset="0"/>
                          <a:cs typeface="Calibri" panose="020F0502020204030204" pitchFamily="34" charset="0"/>
                          <a:sym typeface="Calibri"/>
                        </a:rPr>
                        <a:t>Nicholls</a:t>
                      </a:r>
                      <a:r>
                        <a:rPr lang="es-EC" sz="1600" u="none" strike="noStrike" cap="none" dirty="0">
                          <a:latin typeface="Candara" panose="020E0502030303020204" pitchFamily="34" charset="0"/>
                          <a:cs typeface="Calibri" panose="020F0502020204030204" pitchFamily="34" charset="0"/>
                          <a:sym typeface="Calibri"/>
                        </a:rPr>
                        <a:t>, </a:t>
                      </a:r>
                      <a:r>
                        <a:rPr lang="es-EC" sz="1600" u="none" strike="noStrike" cap="none" dirty="0" smtClean="0">
                          <a:latin typeface="Candara" panose="020E0502030303020204" pitchFamily="34" charset="0"/>
                          <a:cs typeface="Calibri" panose="020F0502020204030204" pitchFamily="34" charset="0"/>
                          <a:sym typeface="Calibri"/>
                        </a:rPr>
                        <a:t>et al. (2016)</a:t>
                      </a:r>
                      <a:endParaRPr sz="1600" dirty="0">
                        <a:latin typeface="Candara" panose="020E0502030303020204" pitchFamily="34" charset="0"/>
                        <a:cs typeface="Calibri" panose="020F0502020204030204" pitchFamily="34" charset="0"/>
                      </a:endParaRPr>
                    </a:p>
                  </a:txBody>
                  <a:tcPr marL="0" marR="0" marT="0" marB="0" anchor="ctr">
                    <a:solidFill>
                      <a:srgbClr val="009900"/>
                    </a:solidFill>
                  </a:tcPr>
                </a:tc>
                <a:tc>
                  <a:txBody>
                    <a:bodyPr/>
                    <a:lstStyle/>
                    <a:p>
                      <a:pPr marL="0" marR="0" lvl="0" indent="0" algn="ctr" rtl="0">
                        <a:spcBef>
                          <a:spcPts val="0"/>
                        </a:spcBef>
                        <a:spcAft>
                          <a:spcPts val="0"/>
                        </a:spcAft>
                        <a:buNone/>
                      </a:pPr>
                      <a:r>
                        <a:rPr lang="es-EC" sz="1600" u="none" strike="noStrike" cap="none" dirty="0" smtClean="0">
                          <a:latin typeface="Candara" panose="020E0502030303020204" pitchFamily="34" charset="0"/>
                          <a:cs typeface="Calibri" panose="020F0502020204030204" pitchFamily="34" charset="0"/>
                          <a:sym typeface="Calibri"/>
                        </a:rPr>
                        <a:t>Elementos FAO (2018)</a:t>
                      </a:r>
                      <a:endParaRPr sz="1600" dirty="0">
                        <a:latin typeface="Candara" panose="020E0502030303020204" pitchFamily="34" charset="0"/>
                        <a:cs typeface="Calibri" panose="020F0502020204030204" pitchFamily="34" charset="0"/>
                      </a:endParaRPr>
                    </a:p>
                  </a:txBody>
                  <a:tcPr marL="0" marR="0" marT="0" marB="0" anchor="ctr">
                    <a:solidFill>
                      <a:srgbClr val="009900"/>
                    </a:solidFill>
                  </a:tcPr>
                </a:tc>
                <a:tc>
                  <a:txBody>
                    <a:bodyPr/>
                    <a:lstStyle/>
                    <a:p>
                      <a:pPr marL="0" marR="0" lvl="0" indent="0" algn="ctr" rtl="0">
                        <a:spcBef>
                          <a:spcPts val="0"/>
                        </a:spcBef>
                        <a:spcAft>
                          <a:spcPts val="0"/>
                        </a:spcAft>
                        <a:buNone/>
                      </a:pPr>
                      <a:r>
                        <a:rPr lang="es-EC" sz="1600" u="none" strike="noStrike" cap="none" dirty="0">
                          <a:latin typeface="Candara" panose="020E0502030303020204" pitchFamily="34" charset="0"/>
                          <a:cs typeface="Calibri" panose="020F0502020204030204" pitchFamily="34" charset="0"/>
                          <a:sym typeface="Calibri"/>
                        </a:rPr>
                        <a:t>Vía Campesina </a:t>
                      </a:r>
                      <a:r>
                        <a:rPr lang="es-EC" sz="1600" u="none" strike="noStrike" cap="none" dirty="0" smtClean="0">
                          <a:latin typeface="Candara" panose="020E0502030303020204" pitchFamily="34" charset="0"/>
                          <a:cs typeface="Calibri" panose="020F0502020204030204" pitchFamily="34" charset="0"/>
                          <a:sym typeface="Calibri"/>
                        </a:rPr>
                        <a:t>2016</a:t>
                      </a:r>
                      <a:r>
                        <a:rPr lang="es-EC" sz="1600" u="none" strike="noStrike" cap="none" dirty="0">
                          <a:latin typeface="Candara" panose="020E0502030303020204" pitchFamily="34" charset="0"/>
                          <a:cs typeface="Calibri" panose="020F0502020204030204" pitchFamily="34" charset="0"/>
                          <a:sym typeface="Calibri"/>
                        </a:rPr>
                        <a:t/>
                      </a:r>
                      <a:br>
                        <a:rPr lang="es-EC" sz="1600" u="none" strike="noStrike" cap="none" dirty="0">
                          <a:latin typeface="Candara" panose="020E0502030303020204" pitchFamily="34" charset="0"/>
                          <a:cs typeface="Calibri" panose="020F0502020204030204" pitchFamily="34" charset="0"/>
                          <a:sym typeface="Calibri"/>
                        </a:rPr>
                      </a:br>
                      <a:r>
                        <a:rPr lang="en-US" sz="1600" i="1" dirty="0" err="1" smtClean="0">
                          <a:latin typeface="Candara" panose="020E0502030303020204" pitchFamily="34" charset="0"/>
                        </a:rPr>
                        <a:t>Bolet</a:t>
                      </a:r>
                      <a:r>
                        <a:rPr lang="es-SV" sz="1600" i="1" dirty="0" err="1" smtClean="0">
                          <a:latin typeface="Candara" panose="020E0502030303020204" pitchFamily="34" charset="0"/>
                        </a:rPr>
                        <a:t>ín</a:t>
                      </a:r>
                      <a:r>
                        <a:rPr lang="es-SV" sz="1600" i="1" dirty="0" smtClean="0">
                          <a:latin typeface="Candara" panose="020E0502030303020204" pitchFamily="34" charset="0"/>
                        </a:rPr>
                        <a:t> </a:t>
                      </a:r>
                      <a:r>
                        <a:rPr lang="es-SV" sz="1600" i="1" dirty="0" err="1" smtClean="0">
                          <a:latin typeface="Candara" panose="020E0502030303020204" pitchFamily="34" charset="0"/>
                        </a:rPr>
                        <a:t>Nyéléni</a:t>
                      </a:r>
                      <a:r>
                        <a:rPr lang="es-SV" sz="1600" i="1" dirty="0" smtClean="0">
                          <a:latin typeface="Candara" panose="020E0502030303020204" pitchFamily="34" charset="0"/>
                        </a:rPr>
                        <a:t> # 28, 2016</a:t>
                      </a:r>
                      <a:endParaRPr sz="1600" dirty="0">
                        <a:latin typeface="Candara" panose="020E0502030303020204" pitchFamily="34" charset="0"/>
                        <a:cs typeface="Calibri" panose="020F0502020204030204" pitchFamily="34" charset="0"/>
                      </a:endParaRPr>
                    </a:p>
                  </a:txBody>
                  <a:tcPr marL="0" marR="0" marT="0" marB="0" anchor="ctr">
                    <a:solidFill>
                      <a:srgbClr val="009900"/>
                    </a:solidFill>
                  </a:tcPr>
                </a:tc>
                <a:extLst>
                  <a:ext uri="{0D108BD9-81ED-4DB2-BD59-A6C34878D82A}">
                    <a16:rowId xmlns:a16="http://schemas.microsoft.com/office/drawing/2014/main" val="4011398729"/>
                  </a:ext>
                </a:extLst>
              </a:tr>
              <a:tr h="483463">
                <a:tc>
                  <a:txBody>
                    <a:bodyPr/>
                    <a:lstStyle/>
                    <a:p>
                      <a:pPr marL="0" marR="0" lvl="0" indent="0" algn="l" rtl="0">
                        <a:spcBef>
                          <a:spcPts val="0"/>
                        </a:spcBef>
                        <a:spcAft>
                          <a:spcPts val="0"/>
                        </a:spcAft>
                        <a:buNone/>
                      </a:pPr>
                      <a:r>
                        <a:rPr lang="es-EC" sz="1600" u="none" strike="noStrike" cap="none" dirty="0">
                          <a:latin typeface="Candara" panose="020E0502030303020204" pitchFamily="34" charset="0"/>
                          <a:cs typeface="Calibri" panose="020F0502020204030204" pitchFamily="34" charset="0"/>
                          <a:sym typeface="Calibri"/>
                        </a:rPr>
                        <a:t>Principios </a:t>
                      </a:r>
                      <a:r>
                        <a:rPr lang="es-EC" sz="1600" u="none" strike="noStrike" cap="none" dirty="0" smtClean="0">
                          <a:latin typeface="Candara" panose="020E0502030303020204" pitchFamily="34" charset="0"/>
                          <a:cs typeface="Calibri" panose="020F0502020204030204" pitchFamily="34" charset="0"/>
                          <a:sym typeface="Calibri"/>
                        </a:rPr>
                        <a:t>de Contexto</a:t>
                      </a:r>
                      <a:endParaRPr sz="1600" b="1" i="0" u="none" strike="noStrike" cap="none" dirty="0">
                        <a:solidFill>
                          <a:srgbClr val="000000"/>
                        </a:solidFill>
                        <a:latin typeface="Candara" panose="020E0502030303020204" pitchFamily="34" charset="0"/>
                        <a:ea typeface="Calibri"/>
                        <a:cs typeface="Calibri" panose="020F0502020204030204" pitchFamily="34" charset="0"/>
                        <a:sym typeface="Calibri"/>
                      </a:endParaRPr>
                    </a:p>
                  </a:txBody>
                  <a:tcPr marL="68580" marR="68580" marT="34290" marB="34290" anchor="b"/>
                </a:tc>
                <a:tc>
                  <a:txBody>
                    <a:bodyPr/>
                    <a:lstStyle/>
                    <a:p>
                      <a:pPr marL="0" marR="0" lvl="0" indent="0" algn="ctr" rtl="0">
                        <a:spcBef>
                          <a:spcPts val="0"/>
                        </a:spcBef>
                        <a:spcAft>
                          <a:spcPts val="0"/>
                        </a:spcAft>
                        <a:buNone/>
                      </a:pPr>
                      <a:r>
                        <a:rPr lang="es-EC" sz="1600" u="none" strike="noStrike" cap="all" baseline="0" dirty="0">
                          <a:latin typeface="Candara" panose="020E0502030303020204" pitchFamily="34" charset="0"/>
                          <a:cs typeface="Calibri" panose="020F0502020204030204" pitchFamily="34" charset="0"/>
                          <a:sym typeface="Calibri"/>
                        </a:rPr>
                        <a:t>x</a:t>
                      </a:r>
                      <a:endParaRPr sz="1600" cap="all" baseline="0" dirty="0">
                        <a:latin typeface="Candara" panose="020E0502030303020204" pitchFamily="34" charset="0"/>
                        <a:cs typeface="Calibri" panose="020F0502020204030204" pitchFamily="34" charset="0"/>
                      </a:endParaRPr>
                    </a:p>
                  </a:txBody>
                  <a:tcPr marL="0" marR="0" marT="0" marB="0" anchor="b"/>
                </a:tc>
                <a:tc>
                  <a:txBody>
                    <a:bodyPr/>
                    <a:lstStyle/>
                    <a:p>
                      <a:pPr marL="0" marR="0" lvl="0" indent="0" algn="ctr" rtl="0">
                        <a:spcBef>
                          <a:spcPts val="0"/>
                        </a:spcBef>
                        <a:spcAft>
                          <a:spcPts val="0"/>
                        </a:spcAft>
                        <a:buNone/>
                      </a:pPr>
                      <a:r>
                        <a:rPr lang="es-EC" sz="1600" u="none" strike="noStrike" cap="all" baseline="0" dirty="0">
                          <a:latin typeface="Candara" panose="020E0502030303020204" pitchFamily="34" charset="0"/>
                          <a:cs typeface="Calibri" panose="020F0502020204030204" pitchFamily="34" charset="0"/>
                          <a:sym typeface="Calibri"/>
                        </a:rPr>
                        <a:t> </a:t>
                      </a:r>
                      <a:endParaRPr sz="1600" cap="all" baseline="0" dirty="0">
                        <a:latin typeface="Candara" panose="020E0502030303020204" pitchFamily="34" charset="0"/>
                        <a:cs typeface="Calibri" panose="020F0502020204030204" pitchFamily="34" charset="0"/>
                      </a:endParaRPr>
                    </a:p>
                  </a:txBody>
                  <a:tcPr marL="0" marR="0" marT="0" marB="0" anchor="b"/>
                </a:tc>
                <a:tc>
                  <a:txBody>
                    <a:bodyPr/>
                    <a:lstStyle/>
                    <a:p>
                      <a:pPr marL="0" marR="0" lvl="0" indent="0" algn="ctr" rtl="0">
                        <a:spcBef>
                          <a:spcPts val="0"/>
                        </a:spcBef>
                        <a:spcAft>
                          <a:spcPts val="0"/>
                        </a:spcAft>
                        <a:buNone/>
                      </a:pPr>
                      <a:r>
                        <a:rPr lang="es-EC" sz="1600" u="none" strike="noStrike" cap="all" baseline="0" dirty="0">
                          <a:latin typeface="Candara" panose="020E0502030303020204" pitchFamily="34" charset="0"/>
                          <a:cs typeface="Calibri" panose="020F0502020204030204" pitchFamily="34" charset="0"/>
                          <a:sym typeface="Calibri"/>
                        </a:rPr>
                        <a:t> </a:t>
                      </a:r>
                      <a:endParaRPr sz="1600" cap="all" baseline="0" dirty="0">
                        <a:latin typeface="Candara" panose="020E0502030303020204" pitchFamily="34" charset="0"/>
                        <a:cs typeface="Calibri" panose="020F0502020204030204" pitchFamily="34" charset="0"/>
                      </a:endParaRPr>
                    </a:p>
                  </a:txBody>
                  <a:tcPr marL="0" marR="0" marT="0" marB="0" anchor="b"/>
                </a:tc>
                <a:tc>
                  <a:txBody>
                    <a:bodyPr/>
                    <a:lstStyle/>
                    <a:p>
                      <a:pPr marL="0" marR="0" lvl="0" indent="0" algn="ctr" rtl="0">
                        <a:spcBef>
                          <a:spcPts val="0"/>
                        </a:spcBef>
                        <a:spcAft>
                          <a:spcPts val="0"/>
                        </a:spcAft>
                        <a:buNone/>
                      </a:pPr>
                      <a:r>
                        <a:rPr lang="es-EC" sz="1600" u="none" strike="noStrike" cap="all" baseline="0" dirty="0">
                          <a:latin typeface="Candara" panose="020E0502030303020204" pitchFamily="34" charset="0"/>
                          <a:cs typeface="Calibri" panose="020F0502020204030204" pitchFamily="34" charset="0"/>
                          <a:sym typeface="Calibri"/>
                        </a:rPr>
                        <a:t> </a:t>
                      </a:r>
                      <a:endParaRPr sz="1600" cap="all" baseline="0" dirty="0">
                        <a:latin typeface="Candara" panose="020E0502030303020204" pitchFamily="34" charset="0"/>
                        <a:cs typeface="Calibri" panose="020F0502020204030204" pitchFamily="34" charset="0"/>
                      </a:endParaRPr>
                    </a:p>
                  </a:txBody>
                  <a:tcPr marL="0" marR="0" marT="0" marB="0" anchor="b"/>
                </a:tc>
                <a:tc>
                  <a:txBody>
                    <a:bodyPr/>
                    <a:lstStyle/>
                    <a:p>
                      <a:pPr marL="0" marR="0" lvl="0" indent="0" algn="ctr" rtl="0">
                        <a:spcBef>
                          <a:spcPts val="0"/>
                        </a:spcBef>
                        <a:spcAft>
                          <a:spcPts val="0"/>
                        </a:spcAft>
                        <a:buNone/>
                      </a:pPr>
                      <a:r>
                        <a:rPr lang="es-EC" sz="1600" u="none" strike="noStrike" cap="all" baseline="0" dirty="0">
                          <a:latin typeface="Candara" panose="020E0502030303020204" pitchFamily="34" charset="0"/>
                          <a:cs typeface="Calibri" panose="020F0502020204030204" pitchFamily="34" charset="0"/>
                          <a:sym typeface="Calibri"/>
                        </a:rPr>
                        <a:t>x</a:t>
                      </a:r>
                      <a:endParaRPr sz="1600" cap="all" baseline="0" dirty="0">
                        <a:latin typeface="Candara" panose="020E0502030303020204" pitchFamily="34" charset="0"/>
                        <a:cs typeface="Calibri" panose="020F0502020204030204" pitchFamily="34" charset="0"/>
                      </a:endParaRPr>
                    </a:p>
                  </a:txBody>
                  <a:tcPr marL="0" marR="0" marT="0" marB="0" anchor="ctr"/>
                </a:tc>
                <a:tc>
                  <a:txBody>
                    <a:bodyPr/>
                    <a:lstStyle/>
                    <a:p>
                      <a:pPr marL="0" marR="0" lvl="0" indent="0" algn="ctr" rtl="0">
                        <a:spcBef>
                          <a:spcPts val="0"/>
                        </a:spcBef>
                        <a:spcAft>
                          <a:spcPts val="0"/>
                        </a:spcAft>
                        <a:buNone/>
                      </a:pPr>
                      <a:r>
                        <a:rPr lang="es-EC" sz="1600" u="none" strike="noStrike" cap="all" baseline="0" dirty="0">
                          <a:latin typeface="Candara" panose="020E0502030303020204" pitchFamily="34" charset="0"/>
                          <a:cs typeface="Calibri" panose="020F0502020204030204" pitchFamily="34" charset="0"/>
                          <a:sym typeface="Calibri"/>
                        </a:rPr>
                        <a:t> </a:t>
                      </a:r>
                      <a:r>
                        <a:rPr lang="es-EC" sz="1600" u="none" strike="noStrike" cap="all" baseline="0" dirty="0" smtClean="0">
                          <a:latin typeface="Candara" panose="020E0502030303020204" pitchFamily="34" charset="0"/>
                          <a:cs typeface="Calibri" panose="020F0502020204030204" pitchFamily="34" charset="0"/>
                          <a:sym typeface="Calibri"/>
                        </a:rPr>
                        <a:t>X</a:t>
                      </a:r>
                      <a:endParaRPr sz="1600" cap="all" baseline="0" dirty="0">
                        <a:latin typeface="Candara" panose="020E0502030303020204" pitchFamily="34" charset="0"/>
                        <a:cs typeface="Calibri" panose="020F0502020204030204" pitchFamily="34" charset="0"/>
                      </a:endParaRPr>
                    </a:p>
                  </a:txBody>
                  <a:tcPr marL="0" marR="0" marT="0" marB="0" anchor="b"/>
                </a:tc>
                <a:extLst>
                  <a:ext uri="{0D108BD9-81ED-4DB2-BD59-A6C34878D82A}">
                    <a16:rowId xmlns:a16="http://schemas.microsoft.com/office/drawing/2014/main" val="2965622686"/>
                  </a:ext>
                </a:extLst>
              </a:tr>
              <a:tr h="682536">
                <a:tc>
                  <a:txBody>
                    <a:bodyPr/>
                    <a:lstStyle/>
                    <a:p>
                      <a:pPr marL="0" marR="0" lvl="0" indent="0" algn="l" rtl="0">
                        <a:spcBef>
                          <a:spcPts val="0"/>
                        </a:spcBef>
                        <a:spcAft>
                          <a:spcPts val="0"/>
                        </a:spcAft>
                        <a:buNone/>
                      </a:pPr>
                      <a:r>
                        <a:rPr lang="es-EC" sz="1600" u="none" strike="noStrike" cap="none" dirty="0">
                          <a:latin typeface="Candara" panose="020E0502030303020204" pitchFamily="34" charset="0"/>
                          <a:cs typeface="Calibri" panose="020F0502020204030204" pitchFamily="34" charset="0"/>
                          <a:sym typeface="Calibri"/>
                        </a:rPr>
                        <a:t>Principios </a:t>
                      </a:r>
                      <a:r>
                        <a:rPr lang="es-EC" sz="1600" u="none" strike="noStrike" cap="none" dirty="0" smtClean="0">
                          <a:latin typeface="Candara" panose="020E0502030303020204" pitchFamily="34" charset="0"/>
                          <a:cs typeface="Calibri" panose="020F0502020204030204" pitchFamily="34" charset="0"/>
                          <a:sym typeface="Calibri"/>
                        </a:rPr>
                        <a:t>Biofísicos/ Ecológicos </a:t>
                      </a:r>
                      <a:endParaRPr sz="1600" dirty="0">
                        <a:latin typeface="Candara" panose="020E0502030303020204" pitchFamily="34" charset="0"/>
                        <a:cs typeface="Calibri" panose="020F0502020204030204" pitchFamily="34" charset="0"/>
                      </a:endParaRPr>
                    </a:p>
                  </a:txBody>
                  <a:tcPr marL="68580" marR="68580" marT="34290" marB="34290" anchor="b">
                    <a:solidFill>
                      <a:srgbClr val="FFFFCC"/>
                    </a:solidFill>
                  </a:tcPr>
                </a:tc>
                <a:tc>
                  <a:txBody>
                    <a:bodyPr/>
                    <a:lstStyle/>
                    <a:p>
                      <a:pPr marL="0" marR="0" lvl="0" indent="0" algn="ctr" rtl="0">
                        <a:spcBef>
                          <a:spcPts val="0"/>
                        </a:spcBef>
                        <a:spcAft>
                          <a:spcPts val="0"/>
                        </a:spcAft>
                        <a:buNone/>
                      </a:pPr>
                      <a:r>
                        <a:rPr lang="es-EC" sz="1600" u="none" strike="noStrike" cap="all" baseline="0" dirty="0">
                          <a:latin typeface="Candara" panose="020E0502030303020204" pitchFamily="34" charset="0"/>
                          <a:cs typeface="Calibri" panose="020F0502020204030204" pitchFamily="34" charset="0"/>
                          <a:sym typeface="Calibri"/>
                        </a:rPr>
                        <a:t>x</a:t>
                      </a:r>
                      <a:endParaRPr sz="1600" cap="all" baseline="0" dirty="0">
                        <a:latin typeface="Candara" panose="020E0502030303020204" pitchFamily="34" charset="0"/>
                        <a:cs typeface="Calibri" panose="020F0502020204030204" pitchFamily="34" charset="0"/>
                      </a:endParaRPr>
                    </a:p>
                  </a:txBody>
                  <a:tcPr marL="0" marR="0" marT="0" marB="0" anchor="b">
                    <a:solidFill>
                      <a:srgbClr val="FFFFCC"/>
                    </a:solidFill>
                  </a:tcPr>
                </a:tc>
                <a:tc>
                  <a:txBody>
                    <a:bodyPr/>
                    <a:lstStyle/>
                    <a:p>
                      <a:pPr marL="0" marR="0" lvl="0" indent="0" algn="ctr" rtl="0">
                        <a:spcBef>
                          <a:spcPts val="0"/>
                        </a:spcBef>
                        <a:spcAft>
                          <a:spcPts val="0"/>
                        </a:spcAft>
                        <a:buNone/>
                      </a:pPr>
                      <a:r>
                        <a:rPr lang="es-EC" sz="1600" u="none" strike="noStrike" cap="all" baseline="0">
                          <a:latin typeface="Candara" panose="020E0502030303020204" pitchFamily="34" charset="0"/>
                          <a:cs typeface="Calibri" panose="020F0502020204030204" pitchFamily="34" charset="0"/>
                          <a:sym typeface="Calibri"/>
                        </a:rPr>
                        <a:t>x</a:t>
                      </a:r>
                      <a:endParaRPr sz="1600" cap="all" baseline="0">
                        <a:latin typeface="Candara" panose="020E0502030303020204" pitchFamily="34" charset="0"/>
                        <a:cs typeface="Calibri" panose="020F0502020204030204" pitchFamily="34" charset="0"/>
                      </a:endParaRPr>
                    </a:p>
                  </a:txBody>
                  <a:tcPr marL="0" marR="0" marT="0" marB="0" anchor="b">
                    <a:solidFill>
                      <a:srgbClr val="FFFFCC"/>
                    </a:solidFill>
                  </a:tcPr>
                </a:tc>
                <a:tc>
                  <a:txBody>
                    <a:bodyPr/>
                    <a:lstStyle/>
                    <a:p>
                      <a:pPr marL="0" marR="0" lvl="0" indent="0" algn="ctr" rtl="0">
                        <a:spcBef>
                          <a:spcPts val="0"/>
                        </a:spcBef>
                        <a:spcAft>
                          <a:spcPts val="0"/>
                        </a:spcAft>
                        <a:buNone/>
                      </a:pPr>
                      <a:r>
                        <a:rPr lang="es-EC" sz="1600" u="none" strike="noStrike" cap="all" baseline="0">
                          <a:latin typeface="Candara" panose="020E0502030303020204" pitchFamily="34" charset="0"/>
                          <a:cs typeface="Calibri" panose="020F0502020204030204" pitchFamily="34" charset="0"/>
                          <a:sym typeface="Calibri"/>
                        </a:rPr>
                        <a:t>x</a:t>
                      </a:r>
                      <a:endParaRPr sz="1600" cap="all" baseline="0">
                        <a:latin typeface="Candara" panose="020E0502030303020204" pitchFamily="34" charset="0"/>
                        <a:cs typeface="Calibri" panose="020F0502020204030204" pitchFamily="34" charset="0"/>
                      </a:endParaRPr>
                    </a:p>
                  </a:txBody>
                  <a:tcPr marL="0" marR="0" marT="0" marB="0" anchor="b">
                    <a:solidFill>
                      <a:srgbClr val="FFFFCC"/>
                    </a:solidFill>
                  </a:tcPr>
                </a:tc>
                <a:tc>
                  <a:txBody>
                    <a:bodyPr/>
                    <a:lstStyle/>
                    <a:p>
                      <a:pPr marL="0" marR="0" lvl="0" indent="0" algn="ctr" rtl="0">
                        <a:spcBef>
                          <a:spcPts val="0"/>
                        </a:spcBef>
                        <a:spcAft>
                          <a:spcPts val="0"/>
                        </a:spcAft>
                        <a:buNone/>
                      </a:pPr>
                      <a:r>
                        <a:rPr lang="es-EC" sz="1600" u="none" strike="noStrike" cap="all" baseline="0" dirty="0">
                          <a:latin typeface="Candara" panose="020E0502030303020204" pitchFamily="34" charset="0"/>
                          <a:cs typeface="Calibri" panose="020F0502020204030204" pitchFamily="34" charset="0"/>
                          <a:sym typeface="Calibri"/>
                        </a:rPr>
                        <a:t>x</a:t>
                      </a:r>
                      <a:endParaRPr sz="1600" cap="all" baseline="0" dirty="0">
                        <a:latin typeface="Candara" panose="020E0502030303020204" pitchFamily="34" charset="0"/>
                        <a:cs typeface="Calibri" panose="020F0502020204030204" pitchFamily="34" charset="0"/>
                      </a:endParaRPr>
                    </a:p>
                  </a:txBody>
                  <a:tcPr marL="0" marR="0" marT="0" marB="0" anchor="b">
                    <a:solidFill>
                      <a:srgbClr val="FFFFCC"/>
                    </a:solidFill>
                  </a:tcPr>
                </a:tc>
                <a:tc>
                  <a:txBody>
                    <a:bodyPr/>
                    <a:lstStyle/>
                    <a:p>
                      <a:pPr marL="0" marR="0" lvl="0" indent="0" algn="ctr" rtl="0">
                        <a:spcBef>
                          <a:spcPts val="0"/>
                        </a:spcBef>
                        <a:spcAft>
                          <a:spcPts val="0"/>
                        </a:spcAft>
                        <a:buNone/>
                      </a:pPr>
                      <a:r>
                        <a:rPr lang="es-EC" sz="1600" u="none" strike="noStrike" cap="all" baseline="0" dirty="0">
                          <a:latin typeface="Candara" panose="020E0502030303020204" pitchFamily="34" charset="0"/>
                          <a:cs typeface="Calibri" panose="020F0502020204030204" pitchFamily="34" charset="0"/>
                          <a:sym typeface="Calibri"/>
                        </a:rPr>
                        <a:t> </a:t>
                      </a:r>
                      <a:r>
                        <a:rPr lang="es-EC" sz="1600" u="none" strike="noStrike" cap="all" baseline="0" dirty="0" smtClean="0">
                          <a:latin typeface="Candara" panose="020E0502030303020204" pitchFamily="34" charset="0"/>
                          <a:cs typeface="Calibri" panose="020F0502020204030204" pitchFamily="34" charset="0"/>
                          <a:sym typeface="Calibri"/>
                        </a:rPr>
                        <a:t>x</a:t>
                      </a:r>
                      <a:endParaRPr sz="1600" cap="all" baseline="0" dirty="0">
                        <a:latin typeface="Candara" panose="020E0502030303020204" pitchFamily="34" charset="0"/>
                        <a:cs typeface="Calibri" panose="020F0502020204030204" pitchFamily="34" charset="0"/>
                      </a:endParaRPr>
                    </a:p>
                  </a:txBody>
                  <a:tcPr marL="0" marR="0" marT="0" marB="0" anchor="b">
                    <a:solidFill>
                      <a:srgbClr val="FFFFCC"/>
                    </a:solidFill>
                  </a:tcPr>
                </a:tc>
                <a:tc>
                  <a:txBody>
                    <a:bodyPr/>
                    <a:lstStyle/>
                    <a:p>
                      <a:pPr marL="0" marR="0" lvl="0" indent="0" algn="ctr" rtl="0">
                        <a:spcBef>
                          <a:spcPts val="0"/>
                        </a:spcBef>
                        <a:spcAft>
                          <a:spcPts val="0"/>
                        </a:spcAft>
                        <a:buNone/>
                      </a:pPr>
                      <a:r>
                        <a:rPr lang="es-EC" sz="1600" u="none" strike="noStrike" cap="all" baseline="0" dirty="0">
                          <a:latin typeface="Candara" panose="020E0502030303020204" pitchFamily="34" charset="0"/>
                          <a:cs typeface="Calibri" panose="020F0502020204030204" pitchFamily="34" charset="0"/>
                          <a:sym typeface="Calibri"/>
                        </a:rPr>
                        <a:t>x</a:t>
                      </a:r>
                      <a:endParaRPr sz="1600" cap="all" baseline="0" dirty="0">
                        <a:latin typeface="Candara" panose="020E0502030303020204" pitchFamily="34" charset="0"/>
                        <a:cs typeface="Calibri" panose="020F0502020204030204" pitchFamily="34" charset="0"/>
                      </a:endParaRPr>
                    </a:p>
                  </a:txBody>
                  <a:tcPr marL="0" marR="0" marT="0" marB="0" anchor="b">
                    <a:solidFill>
                      <a:srgbClr val="FFFFCC"/>
                    </a:solidFill>
                  </a:tcPr>
                </a:tc>
                <a:extLst>
                  <a:ext uri="{0D108BD9-81ED-4DB2-BD59-A6C34878D82A}">
                    <a16:rowId xmlns:a16="http://schemas.microsoft.com/office/drawing/2014/main" val="955733024"/>
                  </a:ext>
                </a:extLst>
              </a:tr>
              <a:tr h="682536">
                <a:tc>
                  <a:txBody>
                    <a:bodyPr/>
                    <a:lstStyle/>
                    <a:p>
                      <a:pPr marL="0" marR="0" lvl="0" indent="0" algn="l" rtl="0">
                        <a:spcBef>
                          <a:spcPts val="0"/>
                        </a:spcBef>
                        <a:spcAft>
                          <a:spcPts val="0"/>
                        </a:spcAft>
                        <a:buNone/>
                      </a:pPr>
                      <a:r>
                        <a:rPr lang="es-EC" sz="1600" u="none" strike="noStrike" cap="none" dirty="0">
                          <a:latin typeface="Candara" panose="020E0502030303020204" pitchFamily="34" charset="0"/>
                          <a:cs typeface="Calibri" panose="020F0502020204030204" pitchFamily="34" charset="0"/>
                          <a:sym typeface="Calibri"/>
                        </a:rPr>
                        <a:t>Principios </a:t>
                      </a:r>
                      <a:r>
                        <a:rPr lang="es-EC" sz="1600" u="none" strike="noStrike" cap="none" dirty="0" smtClean="0">
                          <a:latin typeface="Candara" panose="020E0502030303020204" pitchFamily="34" charset="0"/>
                          <a:cs typeface="Calibri" panose="020F0502020204030204" pitchFamily="34" charset="0"/>
                          <a:sym typeface="Calibri"/>
                        </a:rPr>
                        <a:t>Sociales/  </a:t>
                      </a:r>
                      <a:r>
                        <a:rPr lang="es-EC" sz="1600" u="none" strike="noStrike" cap="none" dirty="0">
                          <a:latin typeface="Candara" panose="020E0502030303020204" pitchFamily="34" charset="0"/>
                          <a:cs typeface="Calibri" panose="020F0502020204030204" pitchFamily="34" charset="0"/>
                          <a:sym typeface="Calibri"/>
                        </a:rPr>
                        <a:t>Culturales</a:t>
                      </a:r>
                      <a:endParaRPr sz="1600" b="1" i="0" u="none" strike="noStrike" cap="none" dirty="0">
                        <a:solidFill>
                          <a:srgbClr val="000000"/>
                        </a:solidFill>
                        <a:latin typeface="Candara" panose="020E0502030303020204" pitchFamily="34" charset="0"/>
                        <a:ea typeface="Calibri"/>
                        <a:cs typeface="Calibri" panose="020F0502020204030204" pitchFamily="34" charset="0"/>
                        <a:sym typeface="Calibri"/>
                      </a:endParaRPr>
                    </a:p>
                  </a:txBody>
                  <a:tcPr marL="68580" marR="68580" marT="34290" marB="34290" anchor="b"/>
                </a:tc>
                <a:tc>
                  <a:txBody>
                    <a:bodyPr/>
                    <a:lstStyle/>
                    <a:p>
                      <a:pPr marL="0" marR="0" lvl="0" indent="0" algn="ctr" rtl="0">
                        <a:spcBef>
                          <a:spcPts val="0"/>
                        </a:spcBef>
                        <a:spcAft>
                          <a:spcPts val="0"/>
                        </a:spcAft>
                        <a:buNone/>
                      </a:pPr>
                      <a:r>
                        <a:rPr lang="es-EC" sz="1600" u="none" strike="noStrike" cap="all" baseline="0" dirty="0">
                          <a:latin typeface="Candara" panose="020E0502030303020204" pitchFamily="34" charset="0"/>
                          <a:cs typeface="Calibri" panose="020F0502020204030204" pitchFamily="34" charset="0"/>
                          <a:sym typeface="Calibri"/>
                        </a:rPr>
                        <a:t>x</a:t>
                      </a:r>
                      <a:endParaRPr sz="1600" cap="all" baseline="0" dirty="0">
                        <a:latin typeface="Candara" panose="020E0502030303020204" pitchFamily="34" charset="0"/>
                        <a:cs typeface="Calibri" panose="020F0502020204030204" pitchFamily="34" charset="0"/>
                      </a:endParaRPr>
                    </a:p>
                  </a:txBody>
                  <a:tcPr marL="0" marR="0" marT="0" marB="0" anchor="b"/>
                </a:tc>
                <a:tc>
                  <a:txBody>
                    <a:bodyPr/>
                    <a:lstStyle/>
                    <a:p>
                      <a:pPr marL="0" marR="0" lvl="0" indent="0" algn="ctr" rtl="0">
                        <a:spcBef>
                          <a:spcPts val="0"/>
                        </a:spcBef>
                        <a:spcAft>
                          <a:spcPts val="0"/>
                        </a:spcAft>
                        <a:buNone/>
                      </a:pPr>
                      <a:r>
                        <a:rPr lang="es-EC" sz="1600" u="none" strike="noStrike" cap="all" baseline="0">
                          <a:latin typeface="Candara" panose="020E0502030303020204" pitchFamily="34" charset="0"/>
                          <a:cs typeface="Calibri" panose="020F0502020204030204" pitchFamily="34" charset="0"/>
                          <a:sym typeface="Calibri"/>
                        </a:rPr>
                        <a:t>x</a:t>
                      </a:r>
                      <a:endParaRPr sz="1600" cap="all" baseline="0">
                        <a:latin typeface="Candara" panose="020E0502030303020204" pitchFamily="34" charset="0"/>
                        <a:cs typeface="Calibri" panose="020F0502020204030204" pitchFamily="34" charset="0"/>
                      </a:endParaRPr>
                    </a:p>
                  </a:txBody>
                  <a:tcPr marL="0" marR="0" marT="0" marB="0" anchor="b"/>
                </a:tc>
                <a:tc>
                  <a:txBody>
                    <a:bodyPr/>
                    <a:lstStyle/>
                    <a:p>
                      <a:pPr marL="0" marR="0" lvl="0" indent="0" algn="ctr" rtl="0">
                        <a:spcBef>
                          <a:spcPts val="0"/>
                        </a:spcBef>
                        <a:spcAft>
                          <a:spcPts val="0"/>
                        </a:spcAft>
                        <a:buNone/>
                      </a:pPr>
                      <a:r>
                        <a:rPr lang="es-EC" sz="1600" u="none" strike="noStrike" cap="all" baseline="0">
                          <a:latin typeface="Candara" panose="020E0502030303020204" pitchFamily="34" charset="0"/>
                          <a:cs typeface="Calibri" panose="020F0502020204030204" pitchFamily="34" charset="0"/>
                          <a:sym typeface="Calibri"/>
                        </a:rPr>
                        <a:t>x</a:t>
                      </a:r>
                      <a:endParaRPr sz="1600" cap="all" baseline="0">
                        <a:latin typeface="Candara" panose="020E0502030303020204" pitchFamily="34" charset="0"/>
                        <a:cs typeface="Calibri" panose="020F0502020204030204" pitchFamily="34" charset="0"/>
                      </a:endParaRPr>
                    </a:p>
                  </a:txBody>
                  <a:tcPr marL="0" marR="0" marT="0" marB="0" anchor="b"/>
                </a:tc>
                <a:tc>
                  <a:txBody>
                    <a:bodyPr/>
                    <a:lstStyle/>
                    <a:p>
                      <a:pPr marL="0" marR="0" lvl="0" indent="0" algn="ctr" rtl="0">
                        <a:spcBef>
                          <a:spcPts val="0"/>
                        </a:spcBef>
                        <a:spcAft>
                          <a:spcPts val="0"/>
                        </a:spcAft>
                        <a:buNone/>
                      </a:pPr>
                      <a:r>
                        <a:rPr lang="es-EC" sz="1600" u="none" strike="noStrike" cap="all" baseline="0" dirty="0">
                          <a:latin typeface="Candara" panose="020E0502030303020204" pitchFamily="34" charset="0"/>
                          <a:cs typeface="Calibri" panose="020F0502020204030204" pitchFamily="34" charset="0"/>
                          <a:sym typeface="Calibri"/>
                        </a:rPr>
                        <a:t> </a:t>
                      </a:r>
                      <a:endParaRPr sz="1600" cap="all" baseline="0" dirty="0">
                        <a:latin typeface="Candara" panose="020E0502030303020204" pitchFamily="34" charset="0"/>
                        <a:cs typeface="Calibri" panose="020F0502020204030204" pitchFamily="34" charset="0"/>
                      </a:endParaRPr>
                    </a:p>
                  </a:txBody>
                  <a:tcPr marL="0" marR="0" marT="0" marB="0" anchor="b"/>
                </a:tc>
                <a:tc>
                  <a:txBody>
                    <a:bodyPr/>
                    <a:lstStyle/>
                    <a:p>
                      <a:pPr marL="0" marR="0" lvl="0" indent="0" algn="ctr" rtl="0">
                        <a:spcBef>
                          <a:spcPts val="0"/>
                        </a:spcBef>
                        <a:spcAft>
                          <a:spcPts val="0"/>
                        </a:spcAft>
                        <a:buNone/>
                      </a:pPr>
                      <a:r>
                        <a:rPr lang="es-EC" sz="1600" u="none" strike="noStrike" cap="all" baseline="0" dirty="0">
                          <a:latin typeface="Candara" panose="020E0502030303020204" pitchFamily="34" charset="0"/>
                          <a:cs typeface="Calibri" panose="020F0502020204030204" pitchFamily="34" charset="0"/>
                          <a:sym typeface="Calibri"/>
                        </a:rPr>
                        <a:t>x</a:t>
                      </a:r>
                      <a:endParaRPr sz="1600" cap="all" baseline="0" dirty="0">
                        <a:latin typeface="Candara" panose="020E0502030303020204" pitchFamily="34" charset="0"/>
                        <a:cs typeface="Calibri" panose="020F0502020204030204" pitchFamily="34" charset="0"/>
                      </a:endParaRPr>
                    </a:p>
                  </a:txBody>
                  <a:tcPr marL="0" marR="0" marT="0" marB="0" anchor="b"/>
                </a:tc>
                <a:tc>
                  <a:txBody>
                    <a:bodyPr/>
                    <a:lstStyle/>
                    <a:p>
                      <a:pPr marL="0" marR="0" lvl="0" indent="0" algn="ctr" rtl="0">
                        <a:spcBef>
                          <a:spcPts val="0"/>
                        </a:spcBef>
                        <a:spcAft>
                          <a:spcPts val="0"/>
                        </a:spcAft>
                        <a:buNone/>
                      </a:pPr>
                      <a:r>
                        <a:rPr lang="es-EC" sz="1600" u="none" strike="noStrike" cap="all" baseline="0" dirty="0">
                          <a:latin typeface="Candara" panose="020E0502030303020204" pitchFamily="34" charset="0"/>
                          <a:cs typeface="Calibri" panose="020F0502020204030204" pitchFamily="34" charset="0"/>
                          <a:sym typeface="Calibri"/>
                        </a:rPr>
                        <a:t>x</a:t>
                      </a:r>
                      <a:endParaRPr sz="1600" cap="all" baseline="0" dirty="0">
                        <a:latin typeface="Candara" panose="020E0502030303020204" pitchFamily="34" charset="0"/>
                        <a:cs typeface="Calibri" panose="020F0502020204030204" pitchFamily="34" charset="0"/>
                      </a:endParaRPr>
                    </a:p>
                  </a:txBody>
                  <a:tcPr marL="0" marR="0" marT="0" marB="0" anchor="b"/>
                </a:tc>
                <a:extLst>
                  <a:ext uri="{0D108BD9-81ED-4DB2-BD59-A6C34878D82A}">
                    <a16:rowId xmlns:a16="http://schemas.microsoft.com/office/drawing/2014/main" val="956533546"/>
                  </a:ext>
                </a:extLst>
              </a:tr>
              <a:tr h="483463">
                <a:tc>
                  <a:txBody>
                    <a:bodyPr/>
                    <a:lstStyle/>
                    <a:p>
                      <a:pPr marL="0" marR="0" lvl="0" indent="0" algn="l" rtl="0">
                        <a:spcBef>
                          <a:spcPts val="0"/>
                        </a:spcBef>
                        <a:spcAft>
                          <a:spcPts val="0"/>
                        </a:spcAft>
                        <a:buNone/>
                      </a:pPr>
                      <a:r>
                        <a:rPr lang="es-EC" sz="1600" u="none" strike="noStrike" cap="none" dirty="0">
                          <a:latin typeface="Candara" panose="020E0502030303020204" pitchFamily="34" charset="0"/>
                          <a:cs typeface="Calibri" panose="020F0502020204030204" pitchFamily="34" charset="0"/>
                          <a:sym typeface="Calibri"/>
                        </a:rPr>
                        <a:t>Principios Políticos </a:t>
                      </a:r>
                      <a:endParaRPr sz="1600" dirty="0">
                        <a:latin typeface="Candara" panose="020E0502030303020204" pitchFamily="34" charset="0"/>
                        <a:cs typeface="Calibri" panose="020F0502020204030204" pitchFamily="34" charset="0"/>
                      </a:endParaRPr>
                    </a:p>
                  </a:txBody>
                  <a:tcPr marL="68580" marR="68580" marT="34290" marB="34290" anchor="b"/>
                </a:tc>
                <a:tc>
                  <a:txBody>
                    <a:bodyPr/>
                    <a:lstStyle/>
                    <a:p>
                      <a:pPr marL="0" marR="0" lvl="0" indent="0" algn="ctr" rtl="0">
                        <a:spcBef>
                          <a:spcPts val="0"/>
                        </a:spcBef>
                        <a:spcAft>
                          <a:spcPts val="0"/>
                        </a:spcAft>
                        <a:buNone/>
                      </a:pPr>
                      <a:r>
                        <a:rPr lang="es-EC" sz="1600" u="none" strike="noStrike" cap="all" baseline="0" dirty="0">
                          <a:latin typeface="Candara" panose="020E0502030303020204" pitchFamily="34" charset="0"/>
                          <a:cs typeface="Calibri" panose="020F0502020204030204" pitchFamily="34" charset="0"/>
                          <a:sym typeface="Calibri"/>
                        </a:rPr>
                        <a:t>x</a:t>
                      </a:r>
                      <a:endParaRPr sz="1600" cap="all" baseline="0" dirty="0">
                        <a:latin typeface="Candara" panose="020E0502030303020204" pitchFamily="34" charset="0"/>
                        <a:cs typeface="Calibri" panose="020F0502020204030204" pitchFamily="34" charset="0"/>
                      </a:endParaRPr>
                    </a:p>
                  </a:txBody>
                  <a:tcPr marL="0" marR="0" marT="0" marB="0" anchor="b"/>
                </a:tc>
                <a:tc>
                  <a:txBody>
                    <a:bodyPr/>
                    <a:lstStyle/>
                    <a:p>
                      <a:pPr marL="0" marR="0" lvl="0" indent="0" algn="ctr" rtl="0">
                        <a:spcBef>
                          <a:spcPts val="0"/>
                        </a:spcBef>
                        <a:spcAft>
                          <a:spcPts val="0"/>
                        </a:spcAft>
                        <a:buNone/>
                      </a:pPr>
                      <a:r>
                        <a:rPr lang="es-EC" sz="1600" u="none" strike="noStrike" cap="all" baseline="0">
                          <a:latin typeface="Candara" panose="020E0502030303020204" pitchFamily="34" charset="0"/>
                          <a:cs typeface="Calibri" panose="020F0502020204030204" pitchFamily="34" charset="0"/>
                          <a:sym typeface="Calibri"/>
                        </a:rPr>
                        <a:t>x</a:t>
                      </a:r>
                      <a:endParaRPr sz="1600" cap="all" baseline="0">
                        <a:latin typeface="Candara" panose="020E0502030303020204" pitchFamily="34" charset="0"/>
                        <a:cs typeface="Calibri" panose="020F0502020204030204" pitchFamily="34" charset="0"/>
                      </a:endParaRPr>
                    </a:p>
                  </a:txBody>
                  <a:tcPr marL="0" marR="0" marT="0" marB="0" anchor="ctr"/>
                </a:tc>
                <a:tc>
                  <a:txBody>
                    <a:bodyPr/>
                    <a:lstStyle/>
                    <a:p>
                      <a:pPr marL="0" marR="0" lvl="0" indent="0" algn="ctr" rtl="0">
                        <a:spcBef>
                          <a:spcPts val="0"/>
                        </a:spcBef>
                        <a:spcAft>
                          <a:spcPts val="0"/>
                        </a:spcAft>
                        <a:buNone/>
                      </a:pPr>
                      <a:r>
                        <a:rPr lang="es-EC" sz="1600" u="none" strike="noStrike" cap="all" baseline="0" dirty="0" smtClean="0">
                          <a:latin typeface="Candara" panose="020E0502030303020204" pitchFamily="34" charset="0"/>
                          <a:cs typeface="Calibri" panose="020F0502020204030204" pitchFamily="34" charset="0"/>
                          <a:sym typeface="Calibri"/>
                        </a:rPr>
                        <a:t>x</a:t>
                      </a:r>
                      <a:r>
                        <a:rPr lang="es-EC" sz="1600" u="none" strike="noStrike" cap="all" baseline="0" dirty="0">
                          <a:latin typeface="Candara" panose="020E0502030303020204" pitchFamily="34" charset="0"/>
                          <a:cs typeface="Calibri" panose="020F0502020204030204" pitchFamily="34" charset="0"/>
                          <a:sym typeface="Calibri"/>
                        </a:rPr>
                        <a:t> </a:t>
                      </a:r>
                      <a:endParaRPr sz="1600" cap="all" baseline="0" dirty="0">
                        <a:latin typeface="Candara" panose="020E0502030303020204" pitchFamily="34" charset="0"/>
                        <a:cs typeface="Calibri" panose="020F0502020204030204" pitchFamily="34" charset="0"/>
                      </a:endParaRPr>
                    </a:p>
                  </a:txBody>
                  <a:tcPr marL="0" marR="0" marT="0" marB="0" anchor="ctr"/>
                </a:tc>
                <a:tc>
                  <a:txBody>
                    <a:bodyPr/>
                    <a:lstStyle/>
                    <a:p>
                      <a:pPr marL="0" marR="0" lvl="0" indent="0" algn="ctr" rtl="0">
                        <a:spcBef>
                          <a:spcPts val="0"/>
                        </a:spcBef>
                        <a:spcAft>
                          <a:spcPts val="0"/>
                        </a:spcAft>
                        <a:buNone/>
                      </a:pPr>
                      <a:r>
                        <a:rPr lang="es-EC" sz="1600" u="none" strike="noStrike" cap="all" baseline="0" dirty="0">
                          <a:latin typeface="Candara" panose="020E0502030303020204" pitchFamily="34" charset="0"/>
                          <a:cs typeface="Calibri" panose="020F0502020204030204" pitchFamily="34" charset="0"/>
                          <a:sym typeface="Calibri"/>
                        </a:rPr>
                        <a:t> </a:t>
                      </a:r>
                      <a:endParaRPr sz="1600" cap="all" baseline="0" dirty="0">
                        <a:latin typeface="Candara" panose="020E0502030303020204" pitchFamily="34" charset="0"/>
                        <a:cs typeface="Calibri" panose="020F0502020204030204" pitchFamily="34" charset="0"/>
                      </a:endParaRPr>
                    </a:p>
                  </a:txBody>
                  <a:tcPr marL="0" marR="0" marT="0" marB="0" anchor="ctr"/>
                </a:tc>
                <a:tc>
                  <a:txBody>
                    <a:bodyPr/>
                    <a:lstStyle/>
                    <a:p>
                      <a:pPr marL="0" marR="0" lvl="0" indent="0" algn="ctr" rtl="0">
                        <a:spcBef>
                          <a:spcPts val="0"/>
                        </a:spcBef>
                        <a:spcAft>
                          <a:spcPts val="0"/>
                        </a:spcAft>
                        <a:buNone/>
                      </a:pPr>
                      <a:r>
                        <a:rPr lang="es-EC" sz="1600" u="none" strike="noStrike" cap="all" baseline="0" dirty="0">
                          <a:latin typeface="Candara" panose="020E0502030303020204" pitchFamily="34" charset="0"/>
                          <a:cs typeface="Calibri" panose="020F0502020204030204" pitchFamily="34" charset="0"/>
                          <a:sym typeface="Calibri"/>
                        </a:rPr>
                        <a:t>x</a:t>
                      </a:r>
                      <a:endParaRPr sz="1600" cap="all" baseline="0" dirty="0">
                        <a:latin typeface="Candara" panose="020E0502030303020204" pitchFamily="34" charset="0"/>
                        <a:cs typeface="Calibri" panose="020F0502020204030204" pitchFamily="34" charset="0"/>
                      </a:endParaRPr>
                    </a:p>
                  </a:txBody>
                  <a:tcPr marL="0" marR="0" marT="0" marB="0" anchor="ctr"/>
                </a:tc>
                <a:tc>
                  <a:txBody>
                    <a:bodyPr/>
                    <a:lstStyle/>
                    <a:p>
                      <a:pPr marL="0" marR="0" lvl="0" indent="0" algn="ctr" rtl="0">
                        <a:spcBef>
                          <a:spcPts val="0"/>
                        </a:spcBef>
                        <a:spcAft>
                          <a:spcPts val="0"/>
                        </a:spcAft>
                        <a:buNone/>
                      </a:pPr>
                      <a:r>
                        <a:rPr lang="es-EC" sz="1600" u="none" strike="noStrike" cap="all" baseline="0" dirty="0">
                          <a:latin typeface="Candara" panose="020E0502030303020204" pitchFamily="34" charset="0"/>
                          <a:cs typeface="Calibri" panose="020F0502020204030204" pitchFamily="34" charset="0"/>
                          <a:sym typeface="Calibri"/>
                        </a:rPr>
                        <a:t>x</a:t>
                      </a:r>
                      <a:endParaRPr sz="1600" cap="all" baseline="0" dirty="0">
                        <a:latin typeface="Candara" panose="020E0502030303020204" pitchFamily="34" charset="0"/>
                        <a:cs typeface="Calibri" panose="020F0502020204030204" pitchFamily="34" charset="0"/>
                      </a:endParaRPr>
                    </a:p>
                  </a:txBody>
                  <a:tcPr marL="0" marR="0" marT="0" marB="0" anchor="ctr"/>
                </a:tc>
                <a:extLst>
                  <a:ext uri="{0D108BD9-81ED-4DB2-BD59-A6C34878D82A}">
                    <a16:rowId xmlns:a16="http://schemas.microsoft.com/office/drawing/2014/main" val="615975717"/>
                  </a:ext>
                </a:extLst>
              </a:tr>
              <a:tr h="483463">
                <a:tc>
                  <a:txBody>
                    <a:bodyPr/>
                    <a:lstStyle/>
                    <a:p>
                      <a:pPr marL="0" marR="0" lvl="0" indent="0" algn="l" rtl="0">
                        <a:spcBef>
                          <a:spcPts val="0"/>
                        </a:spcBef>
                        <a:spcAft>
                          <a:spcPts val="0"/>
                        </a:spcAft>
                        <a:buNone/>
                      </a:pPr>
                      <a:r>
                        <a:rPr lang="es-EC" sz="1600" u="none" strike="noStrike" cap="none" dirty="0">
                          <a:latin typeface="Candara" panose="020E0502030303020204" pitchFamily="34" charset="0"/>
                          <a:cs typeface="Calibri" panose="020F0502020204030204" pitchFamily="34" charset="0"/>
                          <a:sym typeface="Calibri"/>
                        </a:rPr>
                        <a:t>Principios Económicos</a:t>
                      </a:r>
                      <a:endParaRPr sz="1600" b="1" i="0" u="none" strike="noStrike" cap="none" dirty="0">
                        <a:solidFill>
                          <a:srgbClr val="000000"/>
                        </a:solidFill>
                        <a:latin typeface="Candara" panose="020E0502030303020204" pitchFamily="34" charset="0"/>
                        <a:ea typeface="Calibri"/>
                        <a:cs typeface="Calibri" panose="020F0502020204030204" pitchFamily="34" charset="0"/>
                        <a:sym typeface="Calibri"/>
                      </a:endParaRPr>
                    </a:p>
                  </a:txBody>
                  <a:tcPr marL="68580" marR="68580" marT="34290" marB="34290" anchor="b"/>
                </a:tc>
                <a:tc>
                  <a:txBody>
                    <a:bodyPr/>
                    <a:lstStyle/>
                    <a:p>
                      <a:pPr marL="0" marR="0" lvl="0" indent="0" algn="ctr" rtl="0">
                        <a:spcBef>
                          <a:spcPts val="0"/>
                        </a:spcBef>
                        <a:spcAft>
                          <a:spcPts val="0"/>
                        </a:spcAft>
                        <a:buNone/>
                      </a:pPr>
                      <a:r>
                        <a:rPr lang="es-EC" sz="1600" u="none" strike="noStrike" cap="all" baseline="0" dirty="0">
                          <a:latin typeface="Candara" panose="020E0502030303020204" pitchFamily="34" charset="0"/>
                          <a:cs typeface="Calibri" panose="020F0502020204030204" pitchFamily="34" charset="0"/>
                          <a:sym typeface="Calibri"/>
                        </a:rPr>
                        <a:t> </a:t>
                      </a:r>
                      <a:endParaRPr sz="1600" cap="all" baseline="0" dirty="0">
                        <a:latin typeface="Candara" panose="020E0502030303020204" pitchFamily="34" charset="0"/>
                        <a:cs typeface="Calibri" panose="020F0502020204030204" pitchFamily="34" charset="0"/>
                      </a:endParaRPr>
                    </a:p>
                  </a:txBody>
                  <a:tcPr marL="0" marR="0" marT="0" marB="0" anchor="b"/>
                </a:tc>
                <a:tc>
                  <a:txBody>
                    <a:bodyPr/>
                    <a:lstStyle/>
                    <a:p>
                      <a:pPr marL="0" marR="0" lvl="0" indent="0" algn="ctr" rtl="0">
                        <a:spcBef>
                          <a:spcPts val="0"/>
                        </a:spcBef>
                        <a:spcAft>
                          <a:spcPts val="0"/>
                        </a:spcAft>
                        <a:buNone/>
                      </a:pPr>
                      <a:r>
                        <a:rPr lang="es-EC" sz="1600" u="none" strike="noStrike" cap="all" baseline="0">
                          <a:latin typeface="Candara" panose="020E0502030303020204" pitchFamily="34" charset="0"/>
                          <a:cs typeface="Calibri" panose="020F0502020204030204" pitchFamily="34" charset="0"/>
                          <a:sym typeface="Calibri"/>
                        </a:rPr>
                        <a:t>x</a:t>
                      </a:r>
                      <a:endParaRPr sz="1600" cap="all" baseline="0">
                        <a:latin typeface="Candara" panose="020E0502030303020204" pitchFamily="34" charset="0"/>
                        <a:cs typeface="Calibri" panose="020F0502020204030204" pitchFamily="34" charset="0"/>
                      </a:endParaRPr>
                    </a:p>
                  </a:txBody>
                  <a:tcPr marL="0" marR="0" marT="0" marB="0" anchor="ctr"/>
                </a:tc>
                <a:tc>
                  <a:txBody>
                    <a:bodyPr/>
                    <a:lstStyle/>
                    <a:p>
                      <a:pPr marL="0" marR="0" lvl="0" indent="0" algn="ctr" rtl="0">
                        <a:spcBef>
                          <a:spcPts val="0"/>
                        </a:spcBef>
                        <a:spcAft>
                          <a:spcPts val="0"/>
                        </a:spcAft>
                        <a:buNone/>
                      </a:pPr>
                      <a:r>
                        <a:rPr lang="es-EC" sz="1600" u="none" strike="noStrike" cap="all" baseline="0" dirty="0">
                          <a:latin typeface="Candara" panose="020E0502030303020204" pitchFamily="34" charset="0"/>
                          <a:cs typeface="Calibri" panose="020F0502020204030204" pitchFamily="34" charset="0"/>
                          <a:sym typeface="Calibri"/>
                        </a:rPr>
                        <a:t> </a:t>
                      </a:r>
                      <a:r>
                        <a:rPr lang="es-EC" sz="1600" u="none" strike="noStrike" cap="all" baseline="0" dirty="0" smtClean="0">
                          <a:latin typeface="Candara" panose="020E0502030303020204" pitchFamily="34" charset="0"/>
                          <a:cs typeface="Calibri" panose="020F0502020204030204" pitchFamily="34" charset="0"/>
                          <a:sym typeface="Calibri"/>
                        </a:rPr>
                        <a:t>x</a:t>
                      </a:r>
                      <a:endParaRPr sz="1600" cap="all" baseline="0" dirty="0">
                        <a:latin typeface="Candara" panose="020E0502030303020204" pitchFamily="34" charset="0"/>
                        <a:cs typeface="Calibri" panose="020F0502020204030204" pitchFamily="34" charset="0"/>
                      </a:endParaRPr>
                    </a:p>
                  </a:txBody>
                  <a:tcPr marL="0" marR="0" marT="0" marB="0" anchor="ctr"/>
                </a:tc>
                <a:tc>
                  <a:txBody>
                    <a:bodyPr/>
                    <a:lstStyle/>
                    <a:p>
                      <a:pPr marL="0" marR="0" lvl="0" indent="0" algn="ctr" rtl="0">
                        <a:spcBef>
                          <a:spcPts val="0"/>
                        </a:spcBef>
                        <a:spcAft>
                          <a:spcPts val="0"/>
                        </a:spcAft>
                        <a:buNone/>
                      </a:pPr>
                      <a:r>
                        <a:rPr lang="es-EC" sz="1600" u="none" strike="noStrike" cap="all" baseline="0">
                          <a:latin typeface="Candara" panose="020E0502030303020204" pitchFamily="34" charset="0"/>
                          <a:cs typeface="Calibri" panose="020F0502020204030204" pitchFamily="34" charset="0"/>
                          <a:sym typeface="Calibri"/>
                        </a:rPr>
                        <a:t> </a:t>
                      </a:r>
                      <a:endParaRPr sz="1600" cap="all" baseline="0">
                        <a:latin typeface="Candara" panose="020E0502030303020204" pitchFamily="34" charset="0"/>
                        <a:cs typeface="Calibri" panose="020F0502020204030204" pitchFamily="34" charset="0"/>
                      </a:endParaRPr>
                    </a:p>
                  </a:txBody>
                  <a:tcPr marL="0" marR="0" marT="0" marB="0" anchor="ctr"/>
                </a:tc>
                <a:tc>
                  <a:txBody>
                    <a:bodyPr/>
                    <a:lstStyle/>
                    <a:p>
                      <a:pPr marL="0" marR="0" lvl="0" indent="0" algn="ctr" rtl="0">
                        <a:spcBef>
                          <a:spcPts val="0"/>
                        </a:spcBef>
                        <a:spcAft>
                          <a:spcPts val="0"/>
                        </a:spcAft>
                        <a:buNone/>
                      </a:pPr>
                      <a:r>
                        <a:rPr lang="es-EC" sz="1600" u="none" strike="noStrike" cap="all" baseline="0" dirty="0">
                          <a:latin typeface="Candara" panose="020E0502030303020204" pitchFamily="34" charset="0"/>
                          <a:cs typeface="Calibri" panose="020F0502020204030204" pitchFamily="34" charset="0"/>
                          <a:sym typeface="Calibri"/>
                        </a:rPr>
                        <a:t> </a:t>
                      </a:r>
                      <a:r>
                        <a:rPr lang="es-EC" sz="1600" u="none" strike="noStrike" cap="all" baseline="0" dirty="0" smtClean="0">
                          <a:latin typeface="Candara" panose="020E0502030303020204" pitchFamily="34" charset="0"/>
                          <a:cs typeface="Calibri" panose="020F0502020204030204" pitchFamily="34" charset="0"/>
                          <a:sym typeface="Calibri"/>
                        </a:rPr>
                        <a:t>x</a:t>
                      </a:r>
                      <a:endParaRPr sz="1600" cap="all" baseline="0" dirty="0">
                        <a:latin typeface="Candara" panose="020E0502030303020204" pitchFamily="34" charset="0"/>
                        <a:cs typeface="Calibri" panose="020F0502020204030204" pitchFamily="34" charset="0"/>
                      </a:endParaRPr>
                    </a:p>
                  </a:txBody>
                  <a:tcPr marL="0" marR="0" marT="0" marB="0" anchor="ctr"/>
                </a:tc>
                <a:tc>
                  <a:txBody>
                    <a:bodyPr/>
                    <a:lstStyle/>
                    <a:p>
                      <a:pPr marL="0" marR="0" lvl="0" indent="0" algn="ctr" rtl="0">
                        <a:spcBef>
                          <a:spcPts val="0"/>
                        </a:spcBef>
                        <a:spcAft>
                          <a:spcPts val="0"/>
                        </a:spcAft>
                        <a:buNone/>
                      </a:pPr>
                      <a:r>
                        <a:rPr lang="es-EC" sz="1600" u="none" strike="noStrike" cap="all" baseline="0" dirty="0">
                          <a:latin typeface="Candara" panose="020E0502030303020204" pitchFamily="34" charset="0"/>
                          <a:cs typeface="Calibri" panose="020F0502020204030204" pitchFamily="34" charset="0"/>
                          <a:sym typeface="Calibri"/>
                        </a:rPr>
                        <a:t> </a:t>
                      </a:r>
                      <a:endParaRPr sz="1600" cap="all" baseline="0" dirty="0">
                        <a:latin typeface="Candara" panose="020E0502030303020204" pitchFamily="34" charset="0"/>
                        <a:cs typeface="Calibri" panose="020F0502020204030204" pitchFamily="34" charset="0"/>
                      </a:endParaRPr>
                    </a:p>
                  </a:txBody>
                  <a:tcPr marL="0" marR="0" marT="0" marB="0" anchor="ctr"/>
                </a:tc>
                <a:extLst>
                  <a:ext uri="{0D108BD9-81ED-4DB2-BD59-A6C34878D82A}">
                    <a16:rowId xmlns:a16="http://schemas.microsoft.com/office/drawing/2014/main" val="2207391796"/>
                  </a:ext>
                </a:extLst>
              </a:tr>
            </a:tbl>
          </a:graphicData>
        </a:graphic>
      </p:graphicFrame>
      <p:sp>
        <p:nvSpPr>
          <p:cNvPr id="5" name="TextBox 4"/>
          <p:cNvSpPr txBox="1"/>
          <p:nvPr/>
        </p:nvSpPr>
        <p:spPr>
          <a:xfrm>
            <a:off x="4876800" y="6482246"/>
            <a:ext cx="4124447" cy="307777"/>
          </a:xfrm>
          <a:prstGeom prst="rect">
            <a:avLst/>
          </a:prstGeom>
          <a:noFill/>
        </p:spPr>
        <p:txBody>
          <a:bodyPr wrap="square" rtlCol="0">
            <a:spAutoFit/>
          </a:bodyPr>
          <a:lstStyle/>
          <a:p>
            <a:pPr fontAlgn="base">
              <a:spcBef>
                <a:spcPct val="0"/>
              </a:spcBef>
              <a:spcAft>
                <a:spcPct val="0"/>
              </a:spcAft>
              <a:defRPr/>
            </a:pPr>
            <a:r>
              <a:rPr lang="en-US" sz="1400" dirty="0">
                <a:solidFill>
                  <a:srgbClr val="000000"/>
                </a:solidFill>
                <a:latin typeface="Candara" panose="020E0502030303020204" pitchFamily="34" charset="0"/>
              </a:rPr>
              <a:t>Modified table from source: María Yumbla</a:t>
            </a:r>
            <a:r>
              <a:rPr lang="es-SV" sz="1400" dirty="0">
                <a:solidFill>
                  <a:srgbClr val="000000"/>
                </a:solidFill>
                <a:latin typeface="Candara" panose="020E0502030303020204" pitchFamily="34" charset="0"/>
              </a:rPr>
              <a:t> (2019)</a:t>
            </a:r>
            <a:endParaRPr lang="en-US" sz="1400" dirty="0">
              <a:solidFill>
                <a:srgbClr val="000000"/>
              </a:solidFill>
              <a:latin typeface="Candara" panose="020E0502030303020204" pitchFamily="34" charset="0"/>
            </a:endParaRPr>
          </a:p>
        </p:txBody>
      </p:sp>
      <p:sp>
        <p:nvSpPr>
          <p:cNvPr id="6" name="TextBox 19"/>
          <p:cNvSpPr txBox="1">
            <a:spLocks noChangeArrowheads="1"/>
          </p:cNvSpPr>
          <p:nvPr/>
        </p:nvSpPr>
        <p:spPr bwMode="auto">
          <a:xfrm>
            <a:off x="1100747" y="280027"/>
            <a:ext cx="686630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defTabSz="609608">
              <a:spcBef>
                <a:spcPct val="0"/>
              </a:spcBef>
              <a:buNone/>
              <a:defRPr/>
            </a:pPr>
            <a:r>
              <a:rPr lang="en-US" altLang="en-US" b="1" dirty="0">
                <a:solidFill>
                  <a:srgbClr val="006600"/>
                </a:solidFill>
                <a:latin typeface="Candara" panose="020E0502030303020204" pitchFamily="34" charset="0"/>
                <a:cs typeface="Arial" panose="020B0604020202020204" pitchFamily="34" charset="0"/>
              </a:rPr>
              <a:t>Comparison among some proposals of </a:t>
            </a:r>
            <a:r>
              <a:rPr lang="en-US" altLang="en-US" b="1" dirty="0" err="1">
                <a:solidFill>
                  <a:srgbClr val="006600"/>
                </a:solidFill>
                <a:latin typeface="Candara" panose="020E0502030303020204" pitchFamily="34" charset="0"/>
                <a:cs typeface="Arial" panose="020B0604020202020204" pitchFamily="34" charset="0"/>
              </a:rPr>
              <a:t>Agroecological</a:t>
            </a:r>
            <a:r>
              <a:rPr lang="en-US" altLang="en-US" b="1" dirty="0">
                <a:solidFill>
                  <a:srgbClr val="006600"/>
                </a:solidFill>
                <a:latin typeface="Candara" panose="020E0502030303020204" pitchFamily="34" charset="0"/>
                <a:cs typeface="Arial" panose="020B0604020202020204" pitchFamily="34" charset="0"/>
              </a:rPr>
              <a:t> Principles</a:t>
            </a:r>
          </a:p>
        </p:txBody>
      </p:sp>
    </p:spTree>
    <p:extLst>
      <p:ext uri="{BB962C8B-B14F-4D97-AF65-F5344CB8AC3E}">
        <p14:creationId xmlns:p14="http://schemas.microsoft.com/office/powerpoint/2010/main" val="2252876550"/>
      </p:ext>
    </p:extLst>
  </p:cSld>
  <p:clrMapOvr>
    <a:masterClrMapping/>
  </p:clrMapOvr>
  <p:timing>
    <p:tnLst>
      <p:par>
        <p:cTn id="1" dur="indefinite" restart="never" nodeType="tmRoot"/>
      </p:par>
    </p:tnLst>
  </p:timing>
</p:sld>
</file>

<file path=ppt/theme/theme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14AE2A2B76B794C89602D31F98C8CA7" ma:contentTypeVersion="1" ma:contentTypeDescription="Create a new document." ma:contentTypeScope="" ma:versionID="4695e60d4c8e85760adda0f426c96055">
  <xsd:schema xmlns:xsd="http://www.w3.org/2001/XMLSchema" xmlns:xs="http://www.w3.org/2001/XMLSchema" xmlns:p="http://schemas.microsoft.com/office/2006/metadata/properties" xmlns:ns2="160690c8-be28-45e6-91ac-126825e133ac" targetNamespace="http://schemas.microsoft.com/office/2006/metadata/properties" ma:root="true" ma:fieldsID="84204ed969b2674a8e9ab3250ac6838b" ns2:_="">
    <xsd:import namespace="160690c8-be28-45e6-91ac-126825e133ac"/>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0690c8-be28-45e6-91ac-126825e133a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93C2237-6816-4D8C-A064-B0510D9F0DE2}">
  <ds:schemaRefs>
    <ds:schemaRef ds:uri="http://schemas.microsoft.com/sharepoint/v3/contenttype/forms"/>
  </ds:schemaRefs>
</ds:datastoreItem>
</file>

<file path=customXml/itemProps2.xml><?xml version="1.0" encoding="utf-8"?>
<ds:datastoreItem xmlns:ds="http://schemas.openxmlformats.org/officeDocument/2006/customXml" ds:itemID="{41B1DA1D-C26E-4030-8847-624AD378E9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60690c8-be28-45e6-91ac-126825e133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59B8D2F-22F4-4889-AD12-E79B9849D357}">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160690c8-be28-45e6-91ac-126825e133ac"/>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19970</TotalTime>
  <Words>1429</Words>
  <Application>Microsoft Office PowerPoint</Application>
  <PresentationFormat>On-screen Show (4:3)</PresentationFormat>
  <Paragraphs>228</Paragraphs>
  <Slides>26</Slides>
  <Notes>9</Notes>
  <HiddenSlides>0</HiddenSlides>
  <MMClips>0</MMClips>
  <ScaleCrop>false</ScaleCrop>
  <HeadingPairs>
    <vt:vector size="6" baseType="variant">
      <vt:variant>
        <vt:lpstr>Fonts Used</vt:lpstr>
      </vt:variant>
      <vt:variant>
        <vt:i4>18</vt:i4>
      </vt:variant>
      <vt:variant>
        <vt:lpstr>Theme</vt:lpstr>
      </vt:variant>
      <vt:variant>
        <vt:i4>8</vt:i4>
      </vt:variant>
      <vt:variant>
        <vt:lpstr>Slide Titles</vt:lpstr>
      </vt:variant>
      <vt:variant>
        <vt:i4>26</vt:i4>
      </vt:variant>
    </vt:vector>
  </HeadingPairs>
  <TitlesOfParts>
    <vt:vector size="52" baseType="lpstr">
      <vt:lpstr>MS PGothic</vt:lpstr>
      <vt:lpstr>Arial</vt:lpstr>
      <vt:lpstr>Avenir</vt:lpstr>
      <vt:lpstr>Calibri</vt:lpstr>
      <vt:lpstr>Calibri Light</vt:lpstr>
      <vt:lpstr>Candara</vt:lpstr>
      <vt:lpstr>Century Gothic</vt:lpstr>
      <vt:lpstr>Constantia</vt:lpstr>
      <vt:lpstr>Franklin Gothic Medium Cond</vt:lpstr>
      <vt:lpstr>Helvetica Neue</vt:lpstr>
      <vt:lpstr>Impact</vt:lpstr>
      <vt:lpstr>Playfair Display</vt:lpstr>
      <vt:lpstr>Raleway SemiBold</vt:lpstr>
      <vt:lpstr>Tahoma</vt:lpstr>
      <vt:lpstr>Times</vt:lpstr>
      <vt:lpstr>Times New Roman</vt:lpstr>
      <vt:lpstr>Trebuchet MS</vt:lpstr>
      <vt:lpstr>Wingdings</vt:lpstr>
      <vt:lpstr>6_Default Design</vt:lpstr>
      <vt:lpstr>4_Office Theme</vt:lpstr>
      <vt:lpstr>1_Office Theme</vt:lpstr>
      <vt:lpstr>5_Office Theme</vt:lpstr>
      <vt:lpstr>2_Office Theme</vt:lpstr>
      <vt:lpstr>7_Office Theme</vt:lpstr>
      <vt:lpstr>8_Office Theme</vt:lpstr>
      <vt:lpstr>9_Office Theme</vt:lpstr>
      <vt:lpstr>The Agroecological Transformation/Transition</vt:lpstr>
      <vt:lpstr>Agroecology Support Team (AES)</vt:lpstr>
      <vt:lpstr>UVM SUPPORT TEAM</vt:lpstr>
      <vt:lpstr>Objectives of the AES</vt:lpstr>
      <vt:lpstr>PowerPoint Presentation</vt:lpstr>
      <vt:lpstr>PowerPoint Presentation</vt:lpstr>
      <vt:lpstr>PowerPoint Presentation</vt:lpstr>
      <vt:lpstr>PowerPoint Presentation</vt:lpstr>
      <vt:lpstr>PowerPoint Presentation</vt:lpstr>
      <vt:lpstr>Exercise on Agroecological Principles at a Workshop in Arequipa, Peru, in 2017</vt:lpstr>
      <vt:lpstr>PowerPoint Presentation</vt:lpstr>
      <vt:lpstr>PowerPoint Presentation</vt:lpstr>
      <vt:lpstr>PowerPoint Presentation</vt:lpstr>
      <vt:lpstr>PowerPoint Presentation</vt:lpstr>
      <vt:lpstr>PowerPoint Presentation</vt:lpstr>
      <vt:lpstr>Case Study # 3:  Urban and Peri-urban Agroecology (UPAE) in Burlington Vermont, United States</vt:lpstr>
      <vt:lpstr>UPAE Team</vt:lpstr>
      <vt:lpstr>PowerPoint Presentation</vt:lpstr>
      <vt:lpstr>PowerPoint Presentation</vt:lpstr>
      <vt:lpstr>PowerPoint Presentation</vt:lpstr>
      <vt:lpstr>PowerPoint Presentation</vt:lpstr>
      <vt:lpstr>PowerPoint Presentation</vt:lpstr>
      <vt:lpstr>PowerPoint Presentation</vt:lpstr>
      <vt:lpstr>Workshop of Reflection/Collective Discussion on Agroecological Principles  January, 2020</vt:lpstr>
      <vt:lpstr>Next Steps for the Agroecological Transition  January, 2020</vt:lpstr>
      <vt:lpstr>Questions? Comments?</vt:lpstr>
    </vt:vector>
  </TitlesOfParts>
  <Company>UCSC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Agroecologia</dc:title>
  <dc:creator>Steve Gliessman</dc:creator>
  <cp:lastModifiedBy>G</cp:lastModifiedBy>
  <cp:revision>793</cp:revision>
  <cp:lastPrinted>2014-08-26T13:48:43Z</cp:lastPrinted>
  <dcterms:created xsi:type="dcterms:W3CDTF">2001-12-01T18:47:05Z</dcterms:created>
  <dcterms:modified xsi:type="dcterms:W3CDTF">2020-09-15T03:31:43Z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0x010100914AE2A2B76B794C89602D31F98C8CA7</vt:lpwstr>
  </property>
</Properties>
</file>