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slides/slide21.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s/slide2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12.xml" ContentType="application/vnd.openxmlformats-officedocument.presentationml.slideLayout+xml"/>
  <Override PartName="/ppt/slideLayouts/slideLayout159.xml" ContentType="application/vnd.openxmlformats-officedocument.presentationml.slideLayout+xml"/>
  <Override PartName="/ppt/slideLayouts/slideLayout158.xml" ContentType="application/vnd.openxmlformats-officedocument.presentationml.slideLayout+xml"/>
  <Override PartName="/ppt/slideLayouts/slideLayout157.xml" ContentType="application/vnd.openxmlformats-officedocument.presentationml.slideLayout+xml"/>
  <Override PartName="/ppt/slideLayouts/slideLayout156.xml" ContentType="application/vnd.openxmlformats-officedocument.presentationml.slideLayout+xml"/>
  <Override PartName="/ppt/slideLayouts/slideLayout155.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5.xml" ContentType="application/vnd.openxmlformats-officedocument.presentationml.slideLayout+xml"/>
  <Override PartName="/ppt/slideLayouts/slideLayout164.xml" ContentType="application/vnd.openxmlformats-officedocument.presentationml.slideLayout+xml"/>
  <Override PartName="/ppt/slideLayouts/slideLayout163.xml" ContentType="application/vnd.openxmlformats-officedocument.presentationml.slideLayout+xml"/>
  <Override PartName="/ppt/slideLayouts/slideLayout81.xml" ContentType="application/vnd.openxmlformats-officedocument.presentationml.slideLayout+xml"/>
  <Override PartName="/ppt/slideLayouts/slideLayout154.xml" ContentType="application/vnd.openxmlformats-officedocument.presentationml.slideLayout+xml"/>
  <Override PartName="/ppt/slideLayouts/slideLayout153.xml" ContentType="application/vnd.openxmlformats-officedocument.presentationml.slideLayout+xml"/>
  <Override PartName="/ppt/slideLayouts/slideLayout82.xml" ContentType="application/vnd.openxmlformats-officedocument.presentationml.slideLayout+xml"/>
  <Override PartName="/ppt/slideLayouts/slideLayout145.xml" ContentType="application/vnd.openxmlformats-officedocument.presentationml.slideLayout+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52.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85.xml" ContentType="application/vnd.openxmlformats-officedocument.presentationml.slideLayout+xml"/>
  <Override PartName="/ppt/slideLayouts/slideLayout184.xml" ContentType="application/vnd.openxmlformats-officedocument.presentationml.slideLayout+xml"/>
  <Override PartName="/ppt/slideLayouts/slideLayout79.xml" ContentType="application/vnd.openxmlformats-officedocument.presentationml.slideLayout+xml"/>
  <Override PartName="/ppt/slideLayouts/slideLayout183.xml" ContentType="application/vnd.openxmlformats-officedocument.presentationml.slideLayout+xml"/>
  <Override PartName="/ppt/slideLayouts/slideLayout182.xml" ContentType="application/vnd.openxmlformats-officedocument.presentationml.slideLayout+xml"/>
  <Override PartName="/ppt/slideLayouts/slideLayout186.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190.xml" ContentType="application/vnd.openxmlformats-officedocument.presentationml.slideLayout+xml"/>
  <Override PartName="/ppt/slideLayouts/slideLayout189.xml" ContentType="application/vnd.openxmlformats-officedocument.presentationml.slideLayout+xml"/>
  <Override PartName="/ppt/slideLayouts/slideLayout188.xml" ContentType="application/vnd.openxmlformats-officedocument.presentationml.slideLayout+xml"/>
  <Override PartName="/ppt/slideLayouts/slideLayout187.xml" ContentType="application/vnd.openxmlformats-officedocument.presentationml.slideLayout+xml"/>
  <Override PartName="/ppt/slideLayouts/slideLayout181.xml" ContentType="application/vnd.openxmlformats-officedocument.presentationml.slideLayout+xml"/>
  <Override PartName="/ppt/slideLayouts/slideLayout180.xml" ContentType="application/vnd.openxmlformats-officedocument.presentationml.slideLayout+xml"/>
  <Override PartName="/ppt/slideLayouts/slideLayout179.xml" ContentType="application/vnd.openxmlformats-officedocument.presentationml.slideLayout+xml"/>
  <Override PartName="/ppt/slideLayouts/slideLayout172.xml" ContentType="application/vnd.openxmlformats-officedocument.presentationml.slideLayout+xml"/>
  <Override PartName="/ppt/slideLayouts/slideLayout171.xml" ContentType="application/vnd.openxmlformats-officedocument.presentationml.slideLayout+xml"/>
  <Override PartName="/ppt/slideLayouts/slideLayout170.xml" ContentType="application/vnd.openxmlformats-officedocument.presentationml.slideLayout+xml"/>
  <Override PartName="/ppt/slideLayouts/slideLayout169.xml" ContentType="application/vnd.openxmlformats-officedocument.presentationml.slideLayout+xml"/>
  <Override PartName="/ppt/slideLayouts/slideLayout173.xml" ContentType="application/vnd.openxmlformats-officedocument.presentationml.slideLayout+xml"/>
  <Override PartName="/ppt/slideLayouts/slideLayout80.xml" ContentType="application/vnd.openxmlformats-officedocument.presentationml.slideLayout+xml"/>
  <Override PartName="/ppt/slideLayouts/slideLayout174.xml" ContentType="application/vnd.openxmlformats-officedocument.presentationml.slideLayout+xml"/>
  <Override PartName="/ppt/slideLayouts/slideLayout178.xml" ContentType="application/vnd.openxmlformats-officedocument.presentationml.slideLayout+xml"/>
  <Override PartName="/ppt/slideLayouts/slideLayout177.xml" ContentType="application/vnd.openxmlformats-officedocument.presentationml.slideLayout+xml"/>
  <Override PartName="/ppt/slideLayouts/slideLayout176.xml" ContentType="application/vnd.openxmlformats-officedocument.presentationml.slideLayout+xml"/>
  <Override PartName="/ppt/slideLayouts/slideLayout175.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36.xml" ContentType="application/vnd.openxmlformats-officedocument.presentationml.slideLayout+xml"/>
  <Override PartName="/ppt/slideLayouts/slideLayout135.xml" ContentType="application/vnd.openxmlformats-officedocument.presentationml.slideLayout+xml"/>
  <Override PartName="/ppt/slideLayouts/slideLayout126.xml" ContentType="application/vnd.openxmlformats-officedocument.presentationml.slideLayout+xml"/>
  <Override PartName="/ppt/slideLayouts/slideLayout125.xml" ContentType="application/vnd.openxmlformats-officedocument.presentationml.slideLayout+xml"/>
  <Override PartName="/ppt/slideLayouts/slideLayout124.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11.xml" ContentType="application/vnd.openxmlformats-officedocument.presentationml.slideLayout+xml"/>
  <Override PartName="/ppt/slideLayouts/slideLayout191.xml" ContentType="application/vnd.openxmlformats-officedocument.presentationml.slideLayout+xml"/>
  <Override PartName="/ppt/slideLayouts/slideLayout19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8.xml" ContentType="application/vnd.openxmlformats-officedocument.presentationml.slideLayout+xml"/>
  <Override PartName="/ppt/slideLayouts/slideLayout192.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51.xml" ContentType="application/vnd.openxmlformats-officedocument.presentationml.slideLayout+xml"/>
  <Override PartName="/ppt/notesSlides/notesSlide2.xml" ContentType="application/vnd.openxmlformats-officedocument.presentationml.notesSlide+xml"/>
  <Override PartName="/ppt/slideLayouts/slideLayout53.xml" ContentType="application/vnd.openxmlformats-officedocument.presentationml.slideLayout+xml"/>
  <Override PartName="/ppt/slideLayouts/slideLayout209.xml" ContentType="application/vnd.openxmlformats-officedocument.presentationml.slideLayout+xml"/>
  <Override PartName="/ppt/slideLayouts/slideLayout75.xml" ContentType="application/vnd.openxmlformats-officedocument.presentationml.slideLayout+xml"/>
  <Override PartName="/ppt/slideLayouts/slideLayout208.xml" ContentType="application/vnd.openxmlformats-officedocument.presentationml.slideLayout+xml"/>
  <Override PartName="/ppt/slideLayouts/slideLayout207.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52.xml" ContentType="application/vnd.openxmlformats-officedocument.presentationml.slideLayout+xml"/>
  <Override PartName="/ppt/slideLayouts/slideLayout215.xml" ContentType="application/vnd.openxmlformats-officedocument.presentationml.slideLayout+xml"/>
  <Override PartName="/ppt/slideLayouts/slideLayout214.xml" ContentType="application/vnd.openxmlformats-officedocument.presentationml.slideLayout+xml"/>
  <Override PartName="/ppt/slideLayouts/slideLayout213.xml" ContentType="application/vnd.openxmlformats-officedocument.presentationml.slideLayout+xml"/>
  <Override PartName="/ppt/slideLayouts/slideLayout206.xml" ContentType="application/vnd.openxmlformats-officedocument.presentationml.slideLayout+xml"/>
  <Override PartName="/ppt/slideLayouts/slideLayout205.xml" ContentType="application/vnd.openxmlformats-officedocument.presentationml.slideLayout+xml"/>
  <Override PartName="/ppt/slideLayouts/slideLayout204.xml" ContentType="application/vnd.openxmlformats-officedocument.presentationml.slideLayout+xml"/>
  <Override PartName="/ppt/slideLayouts/slideLayout196.xml" ContentType="application/vnd.openxmlformats-officedocument.presentationml.slideLayout+xml"/>
  <Override PartName="/ppt/slideLayouts/slideLayout76.xml" ContentType="application/vnd.openxmlformats-officedocument.presentationml.slideLayout+xml"/>
  <Override PartName="/ppt/slideLayouts/slideLayout195.xml" ContentType="application/vnd.openxmlformats-officedocument.presentationml.slideLayout+xml"/>
  <Override PartName="/ppt/slideLayouts/slideLayout194.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3.xml" ContentType="application/vnd.openxmlformats-officedocument.presentationml.slideLayout+xml"/>
  <Override PartName="/ppt/slideLayouts/slideLayout202.xml" ContentType="application/vnd.openxmlformats-officedocument.presentationml.slideLayout+xml"/>
  <Override PartName="/ppt/slideLayouts/slideLayout201.xml" ContentType="application/vnd.openxmlformats-officedocument.presentationml.slideLayout+xml"/>
  <Override PartName="/ppt/slideLayouts/slideLayout200.xml" ContentType="application/vnd.openxmlformats-officedocument.presentationml.slideLayout+xml"/>
  <Override PartName="/ppt/slideLayouts/slideLayout217.xml" ContentType="application/vnd.openxmlformats-officedocument.presentationml.slideLayout+xml"/>
  <Override PartName="/ppt/slideLayouts/slideLayout216.xml" ContentType="application/vnd.openxmlformats-officedocument.presentationml.slideLayout+xml"/>
  <Override PartName="/ppt/slideLayouts/slideLayout219.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218.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Layouts/slideLayout66.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3.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10" r:id="rId1"/>
    <p:sldMasterId id="2147483922" r:id="rId2"/>
    <p:sldMasterId id="2147483936" r:id="rId3"/>
    <p:sldMasterId id="2147483948" r:id="rId4"/>
    <p:sldMasterId id="2147483952" r:id="rId5"/>
    <p:sldMasterId id="2147483964" r:id="rId6"/>
    <p:sldMasterId id="2147484060" r:id="rId7"/>
    <p:sldMasterId id="2147484072" r:id="rId8"/>
    <p:sldMasterId id="2147484140" r:id="rId9"/>
    <p:sldMasterId id="2147484152" r:id="rId10"/>
    <p:sldMasterId id="2147484164" r:id="rId11"/>
    <p:sldMasterId id="2147484189" r:id="rId12"/>
    <p:sldMasterId id="2147484203" r:id="rId13"/>
  </p:sldMasterIdLst>
  <p:notesMasterIdLst>
    <p:notesMasterId r:id="rId39"/>
  </p:notesMasterIdLst>
  <p:handoutMasterIdLst>
    <p:handoutMasterId r:id="rId40"/>
  </p:handoutMasterIdLst>
  <p:sldIdLst>
    <p:sldId id="384" r:id="rId14"/>
    <p:sldId id="398" r:id="rId15"/>
    <p:sldId id="399" r:id="rId16"/>
    <p:sldId id="387" r:id="rId17"/>
    <p:sldId id="338" r:id="rId18"/>
    <p:sldId id="339" r:id="rId19"/>
    <p:sldId id="390" r:id="rId20"/>
    <p:sldId id="385" r:id="rId21"/>
    <p:sldId id="346" r:id="rId22"/>
    <p:sldId id="283" r:id="rId23"/>
    <p:sldId id="400" r:id="rId24"/>
    <p:sldId id="401" r:id="rId25"/>
    <p:sldId id="391" r:id="rId26"/>
    <p:sldId id="392" r:id="rId27"/>
    <p:sldId id="262" r:id="rId28"/>
    <p:sldId id="264" r:id="rId29"/>
    <p:sldId id="272" r:id="rId30"/>
    <p:sldId id="355" r:id="rId31"/>
    <p:sldId id="268" r:id="rId32"/>
    <p:sldId id="322" r:id="rId33"/>
    <p:sldId id="319" r:id="rId34"/>
    <p:sldId id="327" r:id="rId35"/>
    <p:sldId id="357" r:id="rId36"/>
    <p:sldId id="359" r:id="rId37"/>
    <p:sldId id="393" r:id="rId38"/>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9900"/>
    <a:srgbClr val="006600"/>
    <a:srgbClr val="0000FF"/>
    <a:srgbClr val="FFFFFF"/>
    <a:srgbClr val="FFFF00"/>
    <a:srgbClr val="669900"/>
    <a:srgbClr val="99CC00"/>
    <a:srgbClr val="FF9933"/>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varScale="1">
        <p:scale>
          <a:sx n="87" d="100"/>
          <a:sy n="87" d="100"/>
        </p:scale>
        <p:origin x="1416"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customXml" Target="../customXml/item2.xml"/><Relationship Id="rId20" Type="http://schemas.openxmlformats.org/officeDocument/2006/relationships/slide" Target="slides/slide7.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222211"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222212"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222213"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783F2D1D-71F5-4858-B833-518BB704C59E}" type="slidenum">
              <a:rPr lang="en-US"/>
              <a:pPr>
                <a:defRPr/>
              </a:pPr>
              <a:t>‹#›</a:t>
            </a:fld>
            <a:endParaRPr lang="en-US"/>
          </a:p>
        </p:txBody>
      </p:sp>
    </p:spTree>
    <p:extLst>
      <p:ext uri="{BB962C8B-B14F-4D97-AF65-F5344CB8AC3E}">
        <p14:creationId xmlns:p14="http://schemas.microsoft.com/office/powerpoint/2010/main" val="743050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88067"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8069"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8070"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88071"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7FF687AA-443E-4C34-B70D-E28A79ED632D}" type="slidenum">
              <a:rPr lang="en-US"/>
              <a:pPr>
                <a:defRPr/>
              </a:pPr>
              <a:t>‹#›</a:t>
            </a:fld>
            <a:endParaRPr lang="en-US"/>
          </a:p>
        </p:txBody>
      </p:sp>
    </p:spTree>
    <p:extLst>
      <p:ext uri="{BB962C8B-B14F-4D97-AF65-F5344CB8AC3E}">
        <p14:creationId xmlns:p14="http://schemas.microsoft.com/office/powerpoint/2010/main" val="3650833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vm.edu/agroecology"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uvm.edu/cals/hrec" TargetMode="External"/><Relationship Id="rId5" Type="http://schemas.openxmlformats.org/officeDocument/2006/relationships/hyperlink" Target="https://learn.uvm.edu/program/farmer-training/" TargetMode="External"/><Relationship Id="rId4" Type="http://schemas.openxmlformats.org/officeDocument/2006/relationships/hyperlink" Target="https://www.uvm.edu/agroecology/our-approach/agroecolog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Name and affiliation, trying to be efficient 10 minutes? End by 3:10</a:t>
            </a:r>
            <a:endParaRPr/>
          </a:p>
        </p:txBody>
      </p:sp>
    </p:spTree>
    <p:extLst>
      <p:ext uri="{BB962C8B-B14F-4D97-AF65-F5344CB8AC3E}">
        <p14:creationId xmlns:p14="http://schemas.microsoft.com/office/powerpoint/2010/main" val="319256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Ernesto: He is Project Lead, Agroecology Support to the Collaborative Crop Research Program (CCRP). He also</a:t>
            </a:r>
            <a:r>
              <a:rPr lang="en-US" baseline="0" dirty="0" smtClean="0"/>
              <a:t> </a:t>
            </a:r>
            <a:r>
              <a:rPr lang="en-US" dirty="0" smtClean="0"/>
              <a:t>co-directs the </a:t>
            </a:r>
            <a:r>
              <a:rPr lang="en-US" dirty="0" smtClean="0">
                <a:hlinkClick r:id="rId3" tooltip="Agroecology and Livelihoods Collaborative (ALC)"/>
              </a:rPr>
              <a:t>Agroecology and Livelihoods Collaborative (ALC)</a:t>
            </a:r>
            <a:r>
              <a:rPr lang="en-US" dirty="0" smtClean="0"/>
              <a:t> at the University of Vermont. His research and teaching focus on </a:t>
            </a:r>
            <a:r>
              <a:rPr lang="en-US" dirty="0" err="1" smtClean="0">
                <a:hlinkClick r:id="rId4"/>
              </a:rPr>
              <a:t>agroecology</a:t>
            </a:r>
            <a:r>
              <a:rPr lang="en-US" dirty="0" smtClean="0"/>
              <a:t>, </a:t>
            </a:r>
            <a:r>
              <a:rPr lang="en-US" dirty="0" err="1" smtClean="0"/>
              <a:t>agrifood</a:t>
            </a:r>
            <a:r>
              <a:rPr lang="en-US" dirty="0" smtClean="0"/>
              <a:t> systems. He has over 25 years of experience working with smallholder farmers and Indigenous communities in Latin America, and collaborating in </a:t>
            </a:r>
            <a:r>
              <a:rPr lang="en-US" dirty="0" err="1" smtClean="0"/>
              <a:t>agroecology</a:t>
            </a:r>
            <a:r>
              <a:rPr lang="en-US" dirty="0" smtClean="0"/>
              <a:t> efforts in a wide diversity of regions. </a:t>
            </a:r>
          </a:p>
          <a:p>
            <a:r>
              <a:rPr lang="en-US" dirty="0" smtClean="0"/>
              <a:t>Gabriela: I’m the project co-lead. I’m an ecologist</a:t>
            </a:r>
            <a:r>
              <a:rPr lang="en-US" baseline="0" dirty="0" smtClean="0"/>
              <a:t> and had the first chance to see and work in African savannas 15 years ago in South Africa. The local people taught really about savannas and ecological relationships. I’m most grateful for what they shared with me. I also worked in Guinea Bissau where locals were mapping their forest and fields. That is where I saw Agroecology at work and inspired me.</a:t>
            </a:r>
          </a:p>
          <a:p>
            <a:r>
              <a:rPr lang="en-US" baseline="0" dirty="0" smtClean="0"/>
              <a:t>Nils: Is a research associate. </a:t>
            </a:r>
            <a:r>
              <a:rPr lang="en-US" dirty="0" smtClean="0"/>
              <a:t>For nearly a decade, he has worked with the international peasant movement, La </a:t>
            </a:r>
            <a:r>
              <a:rPr lang="en-US" dirty="0" err="1" smtClean="0"/>
              <a:t>Vía</a:t>
            </a:r>
            <a:r>
              <a:rPr lang="en-US" dirty="0" smtClean="0"/>
              <a:t> </a:t>
            </a:r>
            <a:r>
              <a:rPr lang="en-US" dirty="0" err="1" smtClean="0"/>
              <a:t>Campesina</a:t>
            </a:r>
            <a:r>
              <a:rPr lang="en-US" dirty="0" smtClean="0"/>
              <a:t> (LVC), to support the construction by LVC member organizations of </a:t>
            </a:r>
            <a:r>
              <a:rPr lang="en-US" dirty="0" err="1" smtClean="0"/>
              <a:t>agroecological</a:t>
            </a:r>
            <a:r>
              <a:rPr lang="en-US" dirty="0" smtClean="0"/>
              <a:t> territories in Latin America. </a:t>
            </a:r>
          </a:p>
          <a:p>
            <a:r>
              <a:rPr lang="en-US" dirty="0" smtClean="0"/>
              <a:t>Ava: Program Coordinator, Agroecology and Livelihoods Collaborative and AE Support to Collaborative Crop Research Program (CCRP). She has over 4 years of farming experience ranging from diversified vegetable production to poultry to cow and goat dairy. Ava is an Instructor at UVM’s </a:t>
            </a:r>
            <a:r>
              <a:rPr lang="en-US" dirty="0" smtClean="0">
                <a:hlinkClick r:id="rId5"/>
              </a:rPr>
              <a:t>Farmer Training Program</a:t>
            </a:r>
            <a:r>
              <a:rPr lang="en-US" dirty="0" smtClean="0"/>
              <a:t>, a 6-month intensive course for new and beginning farmers held at the University’s own </a:t>
            </a:r>
            <a:r>
              <a:rPr lang="en-US" dirty="0" smtClean="0">
                <a:hlinkClick r:id="rId6"/>
              </a:rPr>
              <a:t>Catamount Farm</a:t>
            </a:r>
            <a:r>
              <a:rPr lang="en-US" dirty="0" smtClean="0"/>
              <a:t> </a:t>
            </a:r>
            <a:endParaRPr lang="en-US" dirty="0"/>
          </a:p>
        </p:txBody>
      </p:sp>
      <p:sp>
        <p:nvSpPr>
          <p:cNvPr id="4" name="Slide Number Placeholder 3"/>
          <p:cNvSpPr>
            <a:spLocks noGrp="1"/>
          </p:cNvSpPr>
          <p:nvPr>
            <p:ph type="sldNum" sz="quarter" idx="10"/>
          </p:nvPr>
        </p:nvSpPr>
        <p:spPr/>
        <p:txBody>
          <a:bodyPr/>
          <a:lstStyle/>
          <a:p>
            <a:fld id="{7BEE2590-8DEB-4E3C-A529-AEAAA934A6DC}" type="slidenum">
              <a:rPr lang="en-US" smtClean="0"/>
              <a:t>2</a:t>
            </a:fld>
            <a:endParaRPr lang="en-US"/>
          </a:p>
        </p:txBody>
      </p:sp>
    </p:spTree>
    <p:extLst>
      <p:ext uri="{BB962C8B-B14F-4D97-AF65-F5344CB8AC3E}">
        <p14:creationId xmlns:p14="http://schemas.microsoft.com/office/powerpoint/2010/main" val="299241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Name and affiliation, trying to be efficient 10 minutes? End by 3:10</a:t>
            </a:r>
            <a:endParaRPr/>
          </a:p>
        </p:txBody>
      </p:sp>
    </p:spTree>
    <p:extLst>
      <p:ext uri="{BB962C8B-B14F-4D97-AF65-F5344CB8AC3E}">
        <p14:creationId xmlns:p14="http://schemas.microsoft.com/office/powerpoint/2010/main" val="277657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F687AA-443E-4C34-B70D-E28A79ED632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103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5" name="Google Shape;60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63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5 min TG/RG, 5 min MJ/EM, 2 min repository/MC, comments from Patrick and Chelsea, done by 4</a:t>
            </a:r>
            <a:endParaRPr/>
          </a:p>
        </p:txBody>
      </p:sp>
    </p:spTree>
    <p:extLst>
      <p:ext uri="{BB962C8B-B14F-4D97-AF65-F5344CB8AC3E}">
        <p14:creationId xmlns:p14="http://schemas.microsoft.com/office/powerpoint/2010/main" val="193488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5 min TG/RG, 5 min MJ/EM, 2 min repository/MC, comments from Patrick and Chelsea, done by 4</a:t>
            </a:r>
            <a:endParaRPr/>
          </a:p>
        </p:txBody>
      </p:sp>
    </p:spTree>
    <p:extLst>
      <p:ext uri="{BB962C8B-B14F-4D97-AF65-F5344CB8AC3E}">
        <p14:creationId xmlns:p14="http://schemas.microsoft.com/office/powerpoint/2010/main" val="3145419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58" name="Google Shape;158;p5: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143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9: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37" name="Google Shape;237;p9: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215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2ECF89-AD1A-4F81-B49E-0D85AB860377}" type="slidenum">
              <a:rPr lang="en-US"/>
              <a:pPr>
                <a:defRPr/>
              </a:pPr>
              <a:t>‹#›</a:t>
            </a:fld>
            <a:endParaRPr lang="en-US"/>
          </a:p>
        </p:txBody>
      </p:sp>
    </p:spTree>
    <p:extLst>
      <p:ext uri="{BB962C8B-B14F-4D97-AF65-F5344CB8AC3E}">
        <p14:creationId xmlns:p14="http://schemas.microsoft.com/office/powerpoint/2010/main" val="412626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D9935E-2028-4DD7-8C2E-6B40FAE7096A}" type="slidenum">
              <a:rPr lang="en-US"/>
              <a:pPr>
                <a:defRPr/>
              </a:pPr>
              <a:t>‹#›</a:t>
            </a:fld>
            <a:endParaRPr lang="en-US"/>
          </a:p>
        </p:txBody>
      </p:sp>
    </p:spTree>
    <p:extLst>
      <p:ext uri="{BB962C8B-B14F-4D97-AF65-F5344CB8AC3E}">
        <p14:creationId xmlns:p14="http://schemas.microsoft.com/office/powerpoint/2010/main" val="285392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84"/>
        <p:cNvGrpSpPr/>
        <p:nvPr/>
      </p:nvGrpSpPr>
      <p:grpSpPr>
        <a:xfrm>
          <a:off x="0" y="0"/>
          <a:ext cx="0" cy="0"/>
          <a:chOff x="0" y="0"/>
          <a:chExt cx="0" cy="0"/>
        </a:xfrm>
      </p:grpSpPr>
      <p:pic>
        <p:nvPicPr>
          <p:cNvPr id="285" name="Google Shape;285;p5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6" name="Google Shape;286;p55"/>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7" name="Google Shape;287;p55"/>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88" name="Google Shape;288;p55"/>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89" name="Google Shape;289;p55"/>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290" name="Google Shape;290;p55"/>
          <p:cNvSpPr txBox="1">
            <a:spLocks noGrp="1"/>
          </p:cNvSpPr>
          <p:nvPr>
            <p:ph type="body" idx="1"/>
          </p:nvPr>
        </p:nvSpPr>
        <p:spPr>
          <a:xfrm>
            <a:off x="4248838" y="899812"/>
            <a:ext cx="4381556"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1" name="Google Shape;291;p5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94740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Content 3- one column w/logo">
  <p:cSld name="Title + Content 3- one column w/logo">
    <p:spTree>
      <p:nvGrpSpPr>
        <p:cNvPr id="1" name="Shape 292"/>
        <p:cNvGrpSpPr/>
        <p:nvPr/>
      </p:nvGrpSpPr>
      <p:grpSpPr>
        <a:xfrm>
          <a:off x="0" y="0"/>
          <a:ext cx="0" cy="0"/>
          <a:chOff x="0" y="0"/>
          <a:chExt cx="0" cy="0"/>
        </a:xfrm>
      </p:grpSpPr>
      <p:pic>
        <p:nvPicPr>
          <p:cNvPr id="293" name="Google Shape;293;p5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4" name="Google Shape;294;p5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95" name="Google Shape;295;p56"/>
          <p:cNvSpPr txBox="1">
            <a:spLocks noGrp="1"/>
          </p:cNvSpPr>
          <p:nvPr>
            <p:ph type="body" idx="1"/>
          </p:nvPr>
        </p:nvSpPr>
        <p:spPr>
          <a:xfrm>
            <a:off x="429770" y="2291970"/>
            <a:ext cx="7886701" cy="3699759"/>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6" name="Google Shape;296;p5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472665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Content 3- two column w/logo">
  <p:cSld name="Title + Content 3- two column w/logo">
    <p:spTree>
      <p:nvGrpSpPr>
        <p:cNvPr id="1" name="Shape 297"/>
        <p:cNvGrpSpPr/>
        <p:nvPr/>
      </p:nvGrpSpPr>
      <p:grpSpPr>
        <a:xfrm>
          <a:off x="0" y="0"/>
          <a:ext cx="0" cy="0"/>
          <a:chOff x="0" y="0"/>
          <a:chExt cx="0" cy="0"/>
        </a:xfrm>
      </p:grpSpPr>
      <p:pic>
        <p:nvPicPr>
          <p:cNvPr id="298" name="Google Shape;298;p5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9" name="Google Shape;299;p5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00" name="Google Shape;300;p57"/>
          <p:cNvSpPr txBox="1">
            <a:spLocks noGrp="1"/>
          </p:cNvSpPr>
          <p:nvPr>
            <p:ph type="body" idx="1"/>
          </p:nvPr>
        </p:nvSpPr>
        <p:spPr>
          <a:xfrm>
            <a:off x="429770" y="2291969"/>
            <a:ext cx="3735241" cy="379601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1" name="Google Shape;301;p57"/>
          <p:cNvSpPr txBox="1">
            <a:spLocks noGrp="1"/>
          </p:cNvSpPr>
          <p:nvPr>
            <p:ph type="body" idx="2"/>
          </p:nvPr>
        </p:nvSpPr>
        <p:spPr>
          <a:xfrm>
            <a:off x="4562618"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2" name="Google Shape;302;p5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53450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Content 3- one column w/logo&#10;Title + Content 3- one column w/logo&#10;Title + Content 3- two column w/chart+logo">
  <p:cSld name="Title + Content 3- one column w/logo&#10;Title + Content 3- one column w/logo&#10;Title + Content 3- two column w/chart+logo">
    <p:spTree>
      <p:nvGrpSpPr>
        <p:cNvPr id="1" name="Shape 303"/>
        <p:cNvGrpSpPr/>
        <p:nvPr/>
      </p:nvGrpSpPr>
      <p:grpSpPr>
        <a:xfrm>
          <a:off x="0" y="0"/>
          <a:ext cx="0" cy="0"/>
          <a:chOff x="0" y="0"/>
          <a:chExt cx="0" cy="0"/>
        </a:xfrm>
      </p:grpSpPr>
      <p:pic>
        <p:nvPicPr>
          <p:cNvPr id="304" name="Google Shape;304;p5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05" name="Google Shape;305;p5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06" name="Google Shape;306;p58"/>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7" name="Google Shape;307;p5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6863866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08"/>
        <p:cNvGrpSpPr/>
        <p:nvPr/>
      </p:nvGrpSpPr>
      <p:grpSpPr>
        <a:xfrm>
          <a:off x="0" y="0"/>
          <a:ext cx="0" cy="0"/>
          <a:chOff x="0" y="0"/>
          <a:chExt cx="0" cy="0"/>
        </a:xfrm>
      </p:grpSpPr>
      <p:pic>
        <p:nvPicPr>
          <p:cNvPr id="309" name="Google Shape;309;p5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0" name="Google Shape;310;p5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1" name="Google Shape;311;p59"/>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312" name="Google Shape;312;p59"/>
          <p:cNvGraphicFramePr/>
          <p:nvPr/>
        </p:nvGraphicFramePr>
        <p:xfrm>
          <a:off x="3288679" y="2298083"/>
          <a:ext cx="2250000" cy="3000000"/>
        </p:xfrm>
        <a:graphic>
          <a:graphicData uri="http://schemas.openxmlformats.org/drawingml/2006/table">
            <a:tbl>
              <a:tblPr>
                <a:noFill/>
              </a:tblPr>
              <a:tblGrid>
                <a:gridCol w="1785263">
                  <a:extLst>
                    <a:ext uri="{9D8B030D-6E8A-4147-A177-3AD203B41FA5}">
                      <a16:colId xmlns:a16="http://schemas.microsoft.com/office/drawing/2014/main" val="20000"/>
                    </a:ext>
                  </a:extLst>
                </a:gridCol>
                <a:gridCol w="1785263">
                  <a:extLst>
                    <a:ext uri="{9D8B030D-6E8A-4147-A177-3AD203B41FA5}">
                      <a16:colId xmlns:a16="http://schemas.microsoft.com/office/drawing/2014/main" val="20001"/>
                    </a:ext>
                  </a:extLst>
                </a:gridCol>
                <a:gridCol w="17852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13" name="Google Shape;313;p5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84973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14"/>
        <p:cNvGrpSpPr/>
        <p:nvPr/>
      </p:nvGrpSpPr>
      <p:grpSpPr>
        <a:xfrm>
          <a:off x="0" y="0"/>
          <a:ext cx="0" cy="0"/>
          <a:chOff x="0" y="0"/>
          <a:chExt cx="0" cy="0"/>
        </a:xfrm>
      </p:grpSpPr>
      <p:pic>
        <p:nvPicPr>
          <p:cNvPr id="315" name="Google Shape;315;p6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6" name="Google Shape;316;p60"/>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7" name="Google Shape;317;p60"/>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18" name="Google Shape;318;p60"/>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19" name="Google Shape;319;p60"/>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320" name="Google Shape;320;p60"/>
          <p:cNvSpPr txBox="1">
            <a:spLocks noGrp="1"/>
          </p:cNvSpPr>
          <p:nvPr>
            <p:ph type="body" idx="1"/>
          </p:nvPr>
        </p:nvSpPr>
        <p:spPr>
          <a:xfrm>
            <a:off x="4248838" y="899812"/>
            <a:ext cx="4443901"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21" name="Google Shape;321;p6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1234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Content 3- one column w/seal">
  <p:cSld name="Title + Content 3- one column w/seal">
    <p:spTree>
      <p:nvGrpSpPr>
        <p:cNvPr id="1" name="Shape 322"/>
        <p:cNvGrpSpPr/>
        <p:nvPr/>
      </p:nvGrpSpPr>
      <p:grpSpPr>
        <a:xfrm>
          <a:off x="0" y="0"/>
          <a:ext cx="0" cy="0"/>
          <a:chOff x="0" y="0"/>
          <a:chExt cx="0" cy="0"/>
        </a:xfrm>
      </p:grpSpPr>
      <p:pic>
        <p:nvPicPr>
          <p:cNvPr id="323" name="Google Shape;323;p6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24" name="Google Shape;324;p6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25" name="Google Shape;325;p61"/>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26" name="Google Shape;326;p6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09328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Content 3- two column w/seal">
  <p:cSld name="Title + Content 3- two column w/seal">
    <p:spTree>
      <p:nvGrpSpPr>
        <p:cNvPr id="1" name="Shape 327"/>
        <p:cNvGrpSpPr/>
        <p:nvPr/>
      </p:nvGrpSpPr>
      <p:grpSpPr>
        <a:xfrm>
          <a:off x="0" y="0"/>
          <a:ext cx="0" cy="0"/>
          <a:chOff x="0" y="0"/>
          <a:chExt cx="0" cy="0"/>
        </a:xfrm>
      </p:grpSpPr>
      <p:pic>
        <p:nvPicPr>
          <p:cNvPr id="328" name="Google Shape;328;p6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29" name="Google Shape;329;p6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30" name="Google Shape;330;p62"/>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1" name="Google Shape;331;p6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63256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Content 3- one column w/chart+seal">
  <p:cSld name="Title + Content 3- one column w/chart+seal">
    <p:spTree>
      <p:nvGrpSpPr>
        <p:cNvPr id="1" name="Shape 332"/>
        <p:cNvGrpSpPr/>
        <p:nvPr/>
      </p:nvGrpSpPr>
      <p:grpSpPr>
        <a:xfrm>
          <a:off x="0" y="0"/>
          <a:ext cx="0" cy="0"/>
          <a:chOff x="0" y="0"/>
          <a:chExt cx="0" cy="0"/>
        </a:xfrm>
      </p:grpSpPr>
      <p:pic>
        <p:nvPicPr>
          <p:cNvPr id="333" name="Google Shape;333;p6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4" name="Google Shape;334;p6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35" name="Google Shape;335;p63"/>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6" name="Google Shape;336;p6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1351123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7"/>
        <p:cNvGrpSpPr/>
        <p:nvPr/>
      </p:nvGrpSpPr>
      <p:grpSpPr>
        <a:xfrm>
          <a:off x="0" y="0"/>
          <a:ext cx="0" cy="0"/>
          <a:chOff x="0" y="0"/>
          <a:chExt cx="0" cy="0"/>
        </a:xfrm>
      </p:grpSpPr>
      <p:pic>
        <p:nvPicPr>
          <p:cNvPr id="338" name="Google Shape;338;p6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9" name="Google Shape;339;p6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40" name="Google Shape;340;p64"/>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341" name="Google Shape;341;p64"/>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42" name="Google Shape;342;p6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387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0ACAD4-E911-4242-8872-F43CE422B7C9}" type="slidenum">
              <a:rPr lang="en-US"/>
              <a:pPr>
                <a:defRPr/>
              </a:pPr>
              <a:t>‹#›</a:t>
            </a:fld>
            <a:endParaRPr lang="en-US"/>
          </a:p>
        </p:txBody>
      </p:sp>
    </p:spTree>
    <p:extLst>
      <p:ext uri="{BB962C8B-B14F-4D97-AF65-F5344CB8AC3E}">
        <p14:creationId xmlns:p14="http://schemas.microsoft.com/office/powerpoint/2010/main" val="2168149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43"/>
        <p:cNvGrpSpPr/>
        <p:nvPr/>
      </p:nvGrpSpPr>
      <p:grpSpPr>
        <a:xfrm>
          <a:off x="0" y="0"/>
          <a:ext cx="0" cy="0"/>
          <a:chOff x="0" y="0"/>
          <a:chExt cx="0" cy="0"/>
        </a:xfrm>
      </p:grpSpPr>
      <p:pic>
        <p:nvPicPr>
          <p:cNvPr id="344" name="Google Shape;344;p6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45" name="Google Shape;345;p65"/>
          <p:cNvSpPr txBox="1">
            <a:spLocks noGrp="1"/>
          </p:cNvSpPr>
          <p:nvPr>
            <p:ph type="body" idx="1"/>
          </p:nvPr>
        </p:nvSpPr>
        <p:spPr>
          <a:xfrm>
            <a:off x="4322620" y="899812"/>
            <a:ext cx="3506190"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46" name="Google Shape;346;p65"/>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47" name="Google Shape;347;p65"/>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48" name="Google Shape;348;p65"/>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49" name="Google Shape;349;p65"/>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350" name="Google Shape;350;p6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330172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Title + Content 1a- one column">
  <p:cSld name="1_Title + Content 1a- one column">
    <p:spTree>
      <p:nvGrpSpPr>
        <p:cNvPr id="1" name="Shape 351"/>
        <p:cNvGrpSpPr/>
        <p:nvPr/>
      </p:nvGrpSpPr>
      <p:grpSpPr>
        <a:xfrm>
          <a:off x="0" y="0"/>
          <a:ext cx="0" cy="0"/>
          <a:chOff x="0" y="0"/>
          <a:chExt cx="0" cy="0"/>
        </a:xfrm>
      </p:grpSpPr>
      <p:pic>
        <p:nvPicPr>
          <p:cNvPr id="352" name="Google Shape;352;p6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53" name="Google Shape;353;p6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54" name="Google Shape;354;p66"/>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55" name="Google Shape;355;p6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5953681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Title + Content 1a- two column">
  <p:cSld name="1_Title + Content 1a- two column">
    <p:spTree>
      <p:nvGrpSpPr>
        <p:cNvPr id="1" name="Shape 356"/>
        <p:cNvGrpSpPr/>
        <p:nvPr/>
      </p:nvGrpSpPr>
      <p:grpSpPr>
        <a:xfrm>
          <a:off x="0" y="0"/>
          <a:ext cx="0" cy="0"/>
          <a:chOff x="0" y="0"/>
          <a:chExt cx="0" cy="0"/>
        </a:xfrm>
      </p:grpSpPr>
      <p:pic>
        <p:nvPicPr>
          <p:cNvPr id="357" name="Google Shape;357;p6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58" name="Google Shape;358;p6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59" name="Google Shape;359;p67"/>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60" name="Google Shape;360;p6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28094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Title + Content 1a- one column w/chart ">
  <p:cSld name="1_Title + Content 1a- one column w/chart ">
    <p:spTree>
      <p:nvGrpSpPr>
        <p:cNvPr id="1" name="Shape 361"/>
        <p:cNvGrpSpPr/>
        <p:nvPr/>
      </p:nvGrpSpPr>
      <p:grpSpPr>
        <a:xfrm>
          <a:off x="0" y="0"/>
          <a:ext cx="0" cy="0"/>
          <a:chOff x="0" y="0"/>
          <a:chExt cx="0" cy="0"/>
        </a:xfrm>
      </p:grpSpPr>
      <p:pic>
        <p:nvPicPr>
          <p:cNvPr id="362" name="Google Shape;362;p6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63" name="Google Shape;363;p6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4" name="Google Shape;364;p68"/>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65" name="Google Shape;365;p6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40293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Title + Content 1a- one column w/seal">
  <p:cSld name="2_Title + Content 1a- one column w/seal">
    <p:spTree>
      <p:nvGrpSpPr>
        <p:cNvPr id="1" name="Shape 366"/>
        <p:cNvGrpSpPr/>
        <p:nvPr/>
      </p:nvGrpSpPr>
      <p:grpSpPr>
        <a:xfrm>
          <a:off x="0" y="0"/>
          <a:ext cx="0" cy="0"/>
          <a:chOff x="0" y="0"/>
          <a:chExt cx="0" cy="0"/>
        </a:xfrm>
      </p:grpSpPr>
      <p:pic>
        <p:nvPicPr>
          <p:cNvPr id="367" name="Google Shape;367;p6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68" name="Google Shape;368;p6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9" name="Google Shape;369;p69"/>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70" name="Google Shape;370;p6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387879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 Content 1a- two column w/seal">
  <p:cSld name="3_Title + Content 1a- two column w/seal">
    <p:spTree>
      <p:nvGrpSpPr>
        <p:cNvPr id="1" name="Shape 371"/>
        <p:cNvGrpSpPr/>
        <p:nvPr/>
      </p:nvGrpSpPr>
      <p:grpSpPr>
        <a:xfrm>
          <a:off x="0" y="0"/>
          <a:ext cx="0" cy="0"/>
          <a:chOff x="0" y="0"/>
          <a:chExt cx="0" cy="0"/>
        </a:xfrm>
      </p:grpSpPr>
      <p:pic>
        <p:nvPicPr>
          <p:cNvPr id="372" name="Google Shape;372;p7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73" name="Google Shape;373;p7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4" name="Google Shape;374;p70"/>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75" name="Google Shape;375;p7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047760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_Title + Content 1a- one column w/seal+chart ">
  <p:cSld name="2_Title + Content 1a- one column w/seal+chart ">
    <p:spTree>
      <p:nvGrpSpPr>
        <p:cNvPr id="1" name="Shape 376"/>
        <p:cNvGrpSpPr/>
        <p:nvPr/>
      </p:nvGrpSpPr>
      <p:grpSpPr>
        <a:xfrm>
          <a:off x="0" y="0"/>
          <a:ext cx="0" cy="0"/>
          <a:chOff x="0" y="0"/>
          <a:chExt cx="0" cy="0"/>
        </a:xfrm>
      </p:grpSpPr>
      <p:pic>
        <p:nvPicPr>
          <p:cNvPr id="377" name="Google Shape;377;p7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78" name="Google Shape;378;p7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9" name="Google Shape;379;p71"/>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80" name="Google Shape;380;p7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0765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Content 2a- one column ">
  <p:cSld name="Title + Content 2a- one column ">
    <p:spTree>
      <p:nvGrpSpPr>
        <p:cNvPr id="1" name="Shape 381"/>
        <p:cNvGrpSpPr/>
        <p:nvPr/>
      </p:nvGrpSpPr>
      <p:grpSpPr>
        <a:xfrm>
          <a:off x="0" y="0"/>
          <a:ext cx="0" cy="0"/>
          <a:chOff x="0" y="0"/>
          <a:chExt cx="0" cy="0"/>
        </a:xfrm>
      </p:grpSpPr>
      <p:pic>
        <p:nvPicPr>
          <p:cNvPr id="382" name="Google Shape;382;p7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3" name="Google Shape;383;p7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4" name="Google Shape;384;p7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85" name="Google Shape;385;p7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482874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 Content 2a- two column ">
  <p:cSld name="Title + Content 2a- two column ">
    <p:spTree>
      <p:nvGrpSpPr>
        <p:cNvPr id="1" name="Shape 386"/>
        <p:cNvGrpSpPr/>
        <p:nvPr/>
      </p:nvGrpSpPr>
      <p:grpSpPr>
        <a:xfrm>
          <a:off x="0" y="0"/>
          <a:ext cx="0" cy="0"/>
          <a:chOff x="0" y="0"/>
          <a:chExt cx="0" cy="0"/>
        </a:xfrm>
      </p:grpSpPr>
      <p:pic>
        <p:nvPicPr>
          <p:cNvPr id="387" name="Google Shape;387;p7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8" name="Google Shape;388;p7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9" name="Google Shape;389;p73"/>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90" name="Google Shape;390;p7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634567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 Content 2a- one column /chart">
  <p:cSld name="Title + Content 2a- one column /chart">
    <p:spTree>
      <p:nvGrpSpPr>
        <p:cNvPr id="1" name="Shape 391"/>
        <p:cNvGrpSpPr/>
        <p:nvPr/>
      </p:nvGrpSpPr>
      <p:grpSpPr>
        <a:xfrm>
          <a:off x="0" y="0"/>
          <a:ext cx="0" cy="0"/>
          <a:chOff x="0" y="0"/>
          <a:chExt cx="0" cy="0"/>
        </a:xfrm>
      </p:grpSpPr>
      <p:pic>
        <p:nvPicPr>
          <p:cNvPr id="392" name="Google Shape;392;p7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93" name="Google Shape;393;p7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94" name="Google Shape;394;p74"/>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95" name="Google Shape;395;p7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10810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0988E9-0DAE-4E3D-A1BF-FF73A33B3A75}" type="slidenum">
              <a:rPr lang="en-US"/>
              <a:pPr>
                <a:defRPr/>
              </a:pPr>
              <a:t>‹#›</a:t>
            </a:fld>
            <a:endParaRPr lang="en-US"/>
          </a:p>
        </p:txBody>
      </p:sp>
    </p:spTree>
    <p:extLst>
      <p:ext uri="{BB962C8B-B14F-4D97-AF65-F5344CB8AC3E}">
        <p14:creationId xmlns:p14="http://schemas.microsoft.com/office/powerpoint/2010/main" val="14607302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Title + Content 2a- one column w/seal ">
  <p:cSld name="1_Title + Content 2a- one column w/seal ">
    <p:spTree>
      <p:nvGrpSpPr>
        <p:cNvPr id="1" name="Shape 396"/>
        <p:cNvGrpSpPr/>
        <p:nvPr/>
      </p:nvGrpSpPr>
      <p:grpSpPr>
        <a:xfrm>
          <a:off x="0" y="0"/>
          <a:ext cx="0" cy="0"/>
          <a:chOff x="0" y="0"/>
          <a:chExt cx="0" cy="0"/>
        </a:xfrm>
      </p:grpSpPr>
      <p:pic>
        <p:nvPicPr>
          <p:cNvPr id="397" name="Google Shape;397;p7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98" name="Google Shape;398;p7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99" name="Google Shape;399;p75"/>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00" name="Google Shape;400;p7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028960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_Title + Content 2a- two column w/seal">
  <p:cSld name="1_Title + Content 2a- two column w/seal">
    <p:spTree>
      <p:nvGrpSpPr>
        <p:cNvPr id="1" name="Shape 401"/>
        <p:cNvGrpSpPr/>
        <p:nvPr/>
      </p:nvGrpSpPr>
      <p:grpSpPr>
        <a:xfrm>
          <a:off x="0" y="0"/>
          <a:ext cx="0" cy="0"/>
          <a:chOff x="0" y="0"/>
          <a:chExt cx="0" cy="0"/>
        </a:xfrm>
      </p:grpSpPr>
      <p:pic>
        <p:nvPicPr>
          <p:cNvPr id="402" name="Google Shape;402;p7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3" name="Google Shape;403;p7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4" name="Google Shape;404;p76"/>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05" name="Google Shape;405;p7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052454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Title + Content 2a- one column /seal+chart">
  <p:cSld name="1_Title + Content 2a- one column /seal+chart">
    <p:spTree>
      <p:nvGrpSpPr>
        <p:cNvPr id="1" name="Shape 406"/>
        <p:cNvGrpSpPr/>
        <p:nvPr/>
      </p:nvGrpSpPr>
      <p:grpSpPr>
        <a:xfrm>
          <a:off x="0" y="0"/>
          <a:ext cx="0" cy="0"/>
          <a:chOff x="0" y="0"/>
          <a:chExt cx="0" cy="0"/>
        </a:xfrm>
      </p:grpSpPr>
      <p:pic>
        <p:nvPicPr>
          <p:cNvPr id="407" name="Google Shape;407;p7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8" name="Google Shape;408;p7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9" name="Google Shape;409;p77"/>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0" name="Google Shape;410;p7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478236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Title + Content 3a- one column ">
  <p:cSld name="1_Title + Content 3a- one column ">
    <p:spTree>
      <p:nvGrpSpPr>
        <p:cNvPr id="1" name="Shape 411"/>
        <p:cNvGrpSpPr/>
        <p:nvPr/>
      </p:nvGrpSpPr>
      <p:grpSpPr>
        <a:xfrm>
          <a:off x="0" y="0"/>
          <a:ext cx="0" cy="0"/>
          <a:chOff x="0" y="0"/>
          <a:chExt cx="0" cy="0"/>
        </a:xfrm>
      </p:grpSpPr>
      <p:pic>
        <p:nvPicPr>
          <p:cNvPr id="412" name="Google Shape;412;p7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13" name="Google Shape;413;p7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14" name="Google Shape;414;p78"/>
          <p:cNvSpPr txBox="1">
            <a:spLocks noGrp="1"/>
          </p:cNvSpPr>
          <p:nvPr>
            <p:ph type="body" idx="1"/>
          </p:nvPr>
        </p:nvSpPr>
        <p:spPr>
          <a:xfrm>
            <a:off x="429770" y="2333625"/>
            <a:ext cx="7886701" cy="2912143"/>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5" name="Google Shape;415;p7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314939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 Content 3a- two column">
  <p:cSld name="Title + Content 3a- two column">
    <p:spTree>
      <p:nvGrpSpPr>
        <p:cNvPr id="1" name="Shape 416"/>
        <p:cNvGrpSpPr/>
        <p:nvPr/>
      </p:nvGrpSpPr>
      <p:grpSpPr>
        <a:xfrm>
          <a:off x="0" y="0"/>
          <a:ext cx="0" cy="0"/>
          <a:chOff x="0" y="0"/>
          <a:chExt cx="0" cy="0"/>
        </a:xfrm>
      </p:grpSpPr>
      <p:pic>
        <p:nvPicPr>
          <p:cNvPr id="417" name="Google Shape;417;p7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18" name="Google Shape;418;p79"/>
          <p:cNvSpPr/>
          <p:nvPr/>
        </p:nvSpPr>
        <p:spPr>
          <a:xfrm>
            <a:off x="429770" y="1231368"/>
            <a:ext cx="7561284"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419" name="Google Shape;419;p79"/>
          <p:cNvSpPr txBox="1">
            <a:spLocks noGrp="1"/>
          </p:cNvSpPr>
          <p:nvPr>
            <p:ph type="body" idx="1"/>
          </p:nvPr>
        </p:nvSpPr>
        <p:spPr>
          <a:xfrm>
            <a:off x="4255812"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0" name="Google Shape;420;p79"/>
          <p:cNvSpPr txBox="1">
            <a:spLocks noGrp="1"/>
          </p:cNvSpPr>
          <p:nvPr>
            <p:ph type="body" idx="2"/>
          </p:nvPr>
        </p:nvSpPr>
        <p:spPr>
          <a:xfrm>
            <a:off x="429770"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1" name="Google Shape;421;p7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737627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_Title + Content 3a- one column w/chart">
  <p:cSld name="1_Title + Content 3a- one column w/chart">
    <p:spTree>
      <p:nvGrpSpPr>
        <p:cNvPr id="1" name="Shape 422"/>
        <p:cNvGrpSpPr/>
        <p:nvPr/>
      </p:nvGrpSpPr>
      <p:grpSpPr>
        <a:xfrm>
          <a:off x="0" y="0"/>
          <a:ext cx="0" cy="0"/>
          <a:chOff x="0" y="0"/>
          <a:chExt cx="0" cy="0"/>
        </a:xfrm>
      </p:grpSpPr>
      <p:pic>
        <p:nvPicPr>
          <p:cNvPr id="423" name="Google Shape;423;p8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24" name="Google Shape;424;p8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25" name="Google Shape;425;p8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6" name="Google Shape;426;p8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1218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_Title + Content 3a- one column w/seal ">
  <p:cSld name="2_Title + Content 3a- one column w/seal ">
    <p:spTree>
      <p:nvGrpSpPr>
        <p:cNvPr id="1" name="Shape 427"/>
        <p:cNvGrpSpPr/>
        <p:nvPr/>
      </p:nvGrpSpPr>
      <p:grpSpPr>
        <a:xfrm>
          <a:off x="0" y="0"/>
          <a:ext cx="0" cy="0"/>
          <a:chOff x="0" y="0"/>
          <a:chExt cx="0" cy="0"/>
        </a:xfrm>
      </p:grpSpPr>
      <p:pic>
        <p:nvPicPr>
          <p:cNvPr id="428" name="Google Shape;428;p8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29" name="Google Shape;429;p8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30" name="Google Shape;430;p81"/>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31" name="Google Shape;431;p8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1686698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Title + Content 3a- two column w/seal">
  <p:cSld name="2_Title + Content 3a- two column w/seal">
    <p:spTree>
      <p:nvGrpSpPr>
        <p:cNvPr id="1" name="Shape 432"/>
        <p:cNvGrpSpPr/>
        <p:nvPr/>
      </p:nvGrpSpPr>
      <p:grpSpPr>
        <a:xfrm>
          <a:off x="0" y="0"/>
          <a:ext cx="0" cy="0"/>
          <a:chOff x="0" y="0"/>
          <a:chExt cx="0" cy="0"/>
        </a:xfrm>
      </p:grpSpPr>
      <p:pic>
        <p:nvPicPr>
          <p:cNvPr id="433" name="Google Shape;433;p8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34" name="Google Shape;434;p8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35" name="Google Shape;435;p82"/>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36" name="Google Shape;436;p8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440135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_Title + Content 3a- one column /seal+chart">
  <p:cSld name="2_Title + Content 3a- one column /seal+chart">
    <p:spTree>
      <p:nvGrpSpPr>
        <p:cNvPr id="1" name="Shape 437"/>
        <p:cNvGrpSpPr/>
        <p:nvPr/>
      </p:nvGrpSpPr>
      <p:grpSpPr>
        <a:xfrm>
          <a:off x="0" y="0"/>
          <a:ext cx="0" cy="0"/>
          <a:chOff x="0" y="0"/>
          <a:chExt cx="0" cy="0"/>
        </a:xfrm>
      </p:grpSpPr>
      <p:pic>
        <p:nvPicPr>
          <p:cNvPr id="438" name="Google Shape;438;p8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39" name="Google Shape;439;p8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0" name="Google Shape;440;p83"/>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41" name="Google Shape;441;p8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016349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 Content 4- one column ">
  <p:cSld name="Title + Content 4- one column ">
    <p:spTree>
      <p:nvGrpSpPr>
        <p:cNvPr id="1" name="Shape 442"/>
        <p:cNvGrpSpPr/>
        <p:nvPr/>
      </p:nvGrpSpPr>
      <p:grpSpPr>
        <a:xfrm>
          <a:off x="0" y="0"/>
          <a:ext cx="0" cy="0"/>
          <a:chOff x="0" y="0"/>
          <a:chExt cx="0" cy="0"/>
        </a:xfrm>
      </p:grpSpPr>
      <p:pic>
        <p:nvPicPr>
          <p:cNvPr id="443" name="Google Shape;443;p8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44" name="Google Shape;444;p8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5" name="Google Shape;445;p84"/>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46" name="Google Shape;446;p8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497316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CE261F-6386-4DC3-B759-D5E2C9D1DA5D}" type="slidenum">
              <a:rPr lang="en-US"/>
              <a:pPr>
                <a:defRPr/>
              </a:pPr>
              <a:t>‹#›</a:t>
            </a:fld>
            <a:endParaRPr lang="en-US"/>
          </a:p>
        </p:txBody>
      </p:sp>
    </p:spTree>
    <p:extLst>
      <p:ext uri="{BB962C8B-B14F-4D97-AF65-F5344CB8AC3E}">
        <p14:creationId xmlns:p14="http://schemas.microsoft.com/office/powerpoint/2010/main" val="16264995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 Content 4- two column ">
  <p:cSld name="Title + Content 4- two column ">
    <p:spTree>
      <p:nvGrpSpPr>
        <p:cNvPr id="1" name="Shape 447"/>
        <p:cNvGrpSpPr/>
        <p:nvPr/>
      </p:nvGrpSpPr>
      <p:grpSpPr>
        <a:xfrm>
          <a:off x="0" y="0"/>
          <a:ext cx="0" cy="0"/>
          <a:chOff x="0" y="0"/>
          <a:chExt cx="0" cy="0"/>
        </a:xfrm>
      </p:grpSpPr>
      <p:pic>
        <p:nvPicPr>
          <p:cNvPr id="448" name="Google Shape;448;p8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49" name="Google Shape;449;p8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0" name="Google Shape;450;p85"/>
          <p:cNvSpPr txBox="1">
            <a:spLocks noGrp="1"/>
          </p:cNvSpPr>
          <p:nvPr>
            <p:ph type="body" idx="1"/>
          </p:nvPr>
        </p:nvSpPr>
        <p:spPr>
          <a:xfrm>
            <a:off x="429770" y="2438218"/>
            <a:ext cx="3841444" cy="3914462"/>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51" name="Google Shape;451;p8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363911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 Content 4- one column w/chart">
  <p:cSld name="Title + Content 4- one column w/chart">
    <p:spTree>
      <p:nvGrpSpPr>
        <p:cNvPr id="1" name="Shape 452"/>
        <p:cNvGrpSpPr/>
        <p:nvPr/>
      </p:nvGrpSpPr>
      <p:grpSpPr>
        <a:xfrm>
          <a:off x="0" y="0"/>
          <a:ext cx="0" cy="0"/>
          <a:chOff x="0" y="0"/>
          <a:chExt cx="0" cy="0"/>
        </a:xfrm>
      </p:grpSpPr>
      <p:pic>
        <p:nvPicPr>
          <p:cNvPr id="453" name="Google Shape;453;p8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4" name="Google Shape;454;p8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5" name="Google Shape;455;p86"/>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56" name="Google Shape;456;p8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93000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 Content 5- one column ">
  <p:cSld name="Title + Content 5- one column ">
    <p:spTree>
      <p:nvGrpSpPr>
        <p:cNvPr id="1" name="Shape 457"/>
        <p:cNvGrpSpPr/>
        <p:nvPr/>
      </p:nvGrpSpPr>
      <p:grpSpPr>
        <a:xfrm>
          <a:off x="0" y="0"/>
          <a:ext cx="0" cy="0"/>
          <a:chOff x="0" y="0"/>
          <a:chExt cx="0" cy="0"/>
        </a:xfrm>
      </p:grpSpPr>
      <p:pic>
        <p:nvPicPr>
          <p:cNvPr id="458" name="Google Shape;458;p8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9" name="Google Shape;459;p87"/>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0" name="Google Shape;460;p87"/>
          <p:cNvSpPr txBox="1">
            <a:spLocks noGrp="1"/>
          </p:cNvSpPr>
          <p:nvPr>
            <p:ph type="body" idx="1"/>
          </p:nvPr>
        </p:nvSpPr>
        <p:spPr>
          <a:xfrm>
            <a:off x="429770" y="2291974"/>
            <a:ext cx="8221314" cy="3784982"/>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1" name="Google Shape;461;p8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621577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 Content 5- two column ">
  <p:cSld name="Title + Content 5- two column ">
    <p:spTree>
      <p:nvGrpSpPr>
        <p:cNvPr id="1" name="Shape 462"/>
        <p:cNvGrpSpPr/>
        <p:nvPr/>
      </p:nvGrpSpPr>
      <p:grpSpPr>
        <a:xfrm>
          <a:off x="0" y="0"/>
          <a:ext cx="0" cy="0"/>
          <a:chOff x="0" y="0"/>
          <a:chExt cx="0" cy="0"/>
        </a:xfrm>
      </p:grpSpPr>
      <p:pic>
        <p:nvPicPr>
          <p:cNvPr id="463" name="Google Shape;463;p8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64" name="Google Shape;464;p88"/>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5" name="Google Shape;465;p88"/>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6" name="Google Shape;466;p88"/>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7" name="Google Shape;467;p8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081657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 Content 6- one column ">
  <p:cSld name="Title + Content 6- one column ">
    <p:spTree>
      <p:nvGrpSpPr>
        <p:cNvPr id="1" name="Shape 468"/>
        <p:cNvGrpSpPr/>
        <p:nvPr/>
      </p:nvGrpSpPr>
      <p:grpSpPr>
        <a:xfrm>
          <a:off x="0" y="0"/>
          <a:ext cx="0" cy="0"/>
          <a:chOff x="0" y="0"/>
          <a:chExt cx="0" cy="0"/>
        </a:xfrm>
      </p:grpSpPr>
      <p:pic>
        <p:nvPicPr>
          <p:cNvPr id="469" name="Google Shape;469;p8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70" name="Google Shape;470;p89"/>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D5EEF7"/>
              </a:buClr>
              <a:buSzPts val="3100"/>
              <a:buFont typeface="Times New Roman"/>
              <a:buNone/>
              <a:defRPr sz="2325" b="1">
                <a:solidFill>
                  <a:srgbClr val="D5EEF7"/>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71" name="Google Shape;471;p89"/>
          <p:cNvSpPr txBox="1">
            <a:spLocks noGrp="1"/>
          </p:cNvSpPr>
          <p:nvPr>
            <p:ph type="body" idx="1"/>
          </p:nvPr>
        </p:nvSpPr>
        <p:spPr>
          <a:xfrm>
            <a:off x="429770" y="2271968"/>
            <a:ext cx="8221314"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2" name="Google Shape;472;p8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76328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 Content 6- twocolumn ">
  <p:cSld name="Title + Content 6- twocolumn ">
    <p:spTree>
      <p:nvGrpSpPr>
        <p:cNvPr id="1" name="Shape 473"/>
        <p:cNvGrpSpPr/>
        <p:nvPr/>
      </p:nvGrpSpPr>
      <p:grpSpPr>
        <a:xfrm>
          <a:off x="0" y="0"/>
          <a:ext cx="0" cy="0"/>
          <a:chOff x="0" y="0"/>
          <a:chExt cx="0" cy="0"/>
        </a:xfrm>
      </p:grpSpPr>
      <p:pic>
        <p:nvPicPr>
          <p:cNvPr id="474" name="Google Shape;474;p9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75" name="Google Shape;475;p90"/>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D5EEF7"/>
              </a:buClr>
              <a:buSzPts val="3100"/>
              <a:buFont typeface="Times New Roman"/>
              <a:buNone/>
              <a:defRPr sz="2325" b="1">
                <a:solidFill>
                  <a:srgbClr val="D5EEF7"/>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76" name="Google Shape;476;p90"/>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7" name="Google Shape;477;p90"/>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8" name="Google Shape;478;p9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640108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 Content 7- one column ">
  <p:cSld name="Title + Content 7- one column ">
    <p:spTree>
      <p:nvGrpSpPr>
        <p:cNvPr id="1" name="Shape 479"/>
        <p:cNvGrpSpPr/>
        <p:nvPr/>
      </p:nvGrpSpPr>
      <p:grpSpPr>
        <a:xfrm>
          <a:off x="0" y="0"/>
          <a:ext cx="0" cy="0"/>
          <a:chOff x="0" y="0"/>
          <a:chExt cx="0" cy="0"/>
        </a:xfrm>
      </p:grpSpPr>
      <p:pic>
        <p:nvPicPr>
          <p:cNvPr id="480" name="Google Shape;480;p9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81" name="Google Shape;481;p91"/>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5E4F"/>
              </a:buClr>
              <a:buSzPts val="3100"/>
              <a:buFont typeface="Times New Roman"/>
              <a:buNone/>
              <a:defRPr sz="2325" b="1">
                <a:solidFill>
                  <a:srgbClr val="005E4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2" name="Google Shape;482;p91"/>
          <p:cNvSpPr txBox="1">
            <a:spLocks noGrp="1"/>
          </p:cNvSpPr>
          <p:nvPr>
            <p:ph type="body" idx="1"/>
          </p:nvPr>
        </p:nvSpPr>
        <p:spPr>
          <a:xfrm>
            <a:off x="429770" y="2271968"/>
            <a:ext cx="8221314"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3" name="Google Shape;483;p9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434039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 Content 7- two column ">
  <p:cSld name="Title + Content 7- two column ">
    <p:spTree>
      <p:nvGrpSpPr>
        <p:cNvPr id="1" name="Shape 484"/>
        <p:cNvGrpSpPr/>
        <p:nvPr/>
      </p:nvGrpSpPr>
      <p:grpSpPr>
        <a:xfrm>
          <a:off x="0" y="0"/>
          <a:ext cx="0" cy="0"/>
          <a:chOff x="0" y="0"/>
          <a:chExt cx="0" cy="0"/>
        </a:xfrm>
      </p:grpSpPr>
      <p:pic>
        <p:nvPicPr>
          <p:cNvPr id="485" name="Google Shape;485;p9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86" name="Google Shape;486;p92"/>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5E4F"/>
              </a:buClr>
              <a:buSzPts val="3100"/>
              <a:buFont typeface="Times New Roman"/>
              <a:buNone/>
              <a:defRPr sz="2325" b="1">
                <a:solidFill>
                  <a:srgbClr val="005E4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7" name="Google Shape;487;p92"/>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8" name="Google Shape;488;p92"/>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9" name="Google Shape;489;p9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213691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 Content 8- yellow photo-left">
  <p:cSld name="Title + Content 8- yellow photo-left">
    <p:spTree>
      <p:nvGrpSpPr>
        <p:cNvPr id="1" name="Shape 490"/>
        <p:cNvGrpSpPr/>
        <p:nvPr/>
      </p:nvGrpSpPr>
      <p:grpSpPr>
        <a:xfrm>
          <a:off x="0" y="0"/>
          <a:ext cx="0" cy="0"/>
          <a:chOff x="0" y="0"/>
          <a:chExt cx="0" cy="0"/>
        </a:xfrm>
      </p:grpSpPr>
      <p:pic>
        <p:nvPicPr>
          <p:cNvPr id="491" name="Google Shape;491;p9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92" name="Google Shape;492;p93"/>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93" name="Google Shape;493;p93"/>
          <p:cNvSpPr txBox="1">
            <a:spLocks noGrp="1"/>
          </p:cNvSpPr>
          <p:nvPr>
            <p:ph type="title"/>
          </p:nvPr>
        </p:nvSpPr>
        <p:spPr>
          <a:xfrm>
            <a:off x="4800602" y="831473"/>
            <a:ext cx="3799703"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94" name="Google Shape;494;p93"/>
          <p:cNvSpPr txBox="1">
            <a:spLocks noGrp="1"/>
          </p:cNvSpPr>
          <p:nvPr>
            <p:ph type="body" idx="1"/>
          </p:nvPr>
        </p:nvSpPr>
        <p:spPr>
          <a:xfrm>
            <a:off x="4800602" y="2291969"/>
            <a:ext cx="3799703"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262626"/>
              </a:buClr>
              <a:buSzPts val="1600"/>
              <a:buFont typeface="Century Gothic"/>
              <a:buNone/>
              <a:defRPr sz="1200">
                <a:solidFill>
                  <a:srgbClr val="262626"/>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95" name="Google Shape;495;p9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791358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 Content 8- lt green photo left">
  <p:cSld name="Title + Content 8- lt green photo left">
    <p:spTree>
      <p:nvGrpSpPr>
        <p:cNvPr id="1" name="Shape 496"/>
        <p:cNvGrpSpPr/>
        <p:nvPr/>
      </p:nvGrpSpPr>
      <p:grpSpPr>
        <a:xfrm>
          <a:off x="0" y="0"/>
          <a:ext cx="0" cy="0"/>
          <a:chOff x="0" y="0"/>
          <a:chExt cx="0" cy="0"/>
        </a:xfrm>
      </p:grpSpPr>
      <p:pic>
        <p:nvPicPr>
          <p:cNvPr id="497" name="Google Shape;497;p9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98" name="Google Shape;498;p94"/>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99" name="Google Shape;499;p94"/>
          <p:cNvSpPr txBox="1">
            <a:spLocks noGrp="1"/>
          </p:cNvSpPr>
          <p:nvPr>
            <p:ph type="title"/>
          </p:nvPr>
        </p:nvSpPr>
        <p:spPr>
          <a:xfrm>
            <a:off x="4800602" y="831473"/>
            <a:ext cx="3515869"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0" name="Google Shape;500;p94"/>
          <p:cNvSpPr txBox="1">
            <a:spLocks noGrp="1"/>
          </p:cNvSpPr>
          <p:nvPr>
            <p:ph type="body" idx="1"/>
          </p:nvPr>
        </p:nvSpPr>
        <p:spPr>
          <a:xfrm>
            <a:off x="4800602" y="2291969"/>
            <a:ext cx="3515869"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01" name="Google Shape;501;p9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63835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606B0A-AC28-41F5-B7D9-9ABBE3132E19}" type="slidenum">
              <a:rPr lang="en-US"/>
              <a:pPr>
                <a:defRPr/>
              </a:pPr>
              <a:t>‹#›</a:t>
            </a:fld>
            <a:endParaRPr lang="en-US"/>
          </a:p>
        </p:txBody>
      </p:sp>
    </p:spTree>
    <p:extLst>
      <p:ext uri="{BB962C8B-B14F-4D97-AF65-F5344CB8AC3E}">
        <p14:creationId xmlns:p14="http://schemas.microsoft.com/office/powerpoint/2010/main" val="40829754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 Content 8- mid blue photo left">
  <p:cSld name="Title + Content 8- mid blue photo left">
    <p:spTree>
      <p:nvGrpSpPr>
        <p:cNvPr id="1" name="Shape 502"/>
        <p:cNvGrpSpPr/>
        <p:nvPr/>
      </p:nvGrpSpPr>
      <p:grpSpPr>
        <a:xfrm>
          <a:off x="0" y="0"/>
          <a:ext cx="0" cy="0"/>
          <a:chOff x="0" y="0"/>
          <a:chExt cx="0" cy="0"/>
        </a:xfrm>
      </p:grpSpPr>
      <p:pic>
        <p:nvPicPr>
          <p:cNvPr id="503" name="Google Shape;503;p95"/>
          <p:cNvPicPr preferRelativeResize="0"/>
          <p:nvPr/>
        </p:nvPicPr>
        <p:blipFill rotWithShape="1">
          <a:blip r:embed="rId2">
            <a:alphaModFix/>
          </a:blip>
          <a:srcRect/>
          <a:stretch/>
        </p:blipFill>
        <p:spPr>
          <a:xfrm>
            <a:off x="0" y="3"/>
            <a:ext cx="9144000" cy="6858001"/>
          </a:xfrm>
          <a:prstGeom prst="rect">
            <a:avLst/>
          </a:prstGeom>
          <a:noFill/>
          <a:ln>
            <a:noFill/>
          </a:ln>
        </p:spPr>
      </p:pic>
      <p:sp>
        <p:nvSpPr>
          <p:cNvPr id="504" name="Google Shape;504;p95"/>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505" name="Google Shape;505;p95"/>
          <p:cNvSpPr txBox="1">
            <a:spLocks noGrp="1"/>
          </p:cNvSpPr>
          <p:nvPr>
            <p:ph type="title"/>
          </p:nvPr>
        </p:nvSpPr>
        <p:spPr>
          <a:xfrm>
            <a:off x="4800601" y="831473"/>
            <a:ext cx="3929450"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6" name="Google Shape;506;p95"/>
          <p:cNvSpPr txBox="1">
            <a:spLocks noGrp="1"/>
          </p:cNvSpPr>
          <p:nvPr>
            <p:ph type="body" idx="1"/>
          </p:nvPr>
        </p:nvSpPr>
        <p:spPr>
          <a:xfrm>
            <a:off x="4800599" y="2291969"/>
            <a:ext cx="392945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07" name="Google Shape;507;p9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5164505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08"/>
        <p:cNvGrpSpPr/>
        <p:nvPr/>
      </p:nvGrpSpPr>
      <p:grpSpPr>
        <a:xfrm>
          <a:off x="0" y="0"/>
          <a:ext cx="0" cy="0"/>
          <a:chOff x="0" y="0"/>
          <a:chExt cx="0" cy="0"/>
        </a:xfrm>
      </p:grpSpPr>
      <p:sp>
        <p:nvSpPr>
          <p:cNvPr id="509" name="Google Shape;509;p9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10" name="Google Shape;510;p96"/>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11" name="Google Shape;511;p96"/>
          <p:cNvSpPr txBox="1">
            <a:spLocks noGrp="1"/>
          </p:cNvSpPr>
          <p:nvPr>
            <p:ph type="sldNum" idx="12"/>
          </p:nvPr>
        </p:nvSpPr>
        <p:spPr>
          <a:xfrm>
            <a:off x="1" y="0"/>
            <a:ext cx="272804" cy="369332"/>
          </a:xfrm>
          <a:prstGeom prst="rect">
            <a:avLst/>
          </a:prstGeom>
          <a:noFill/>
          <a:ln>
            <a:noFill/>
          </a:ln>
        </p:spPr>
        <p:txBody>
          <a:bodyPr spcFirstLastPara="1" wrap="square" lIns="45700" tIns="45700" rIns="45700" bIns="45700" anchor="t" anchorCtr="0">
            <a:noAutofit/>
          </a:bodyPr>
          <a:lstStyle>
            <a:lvl1pPr marL="0" lvl="0" indent="0" algn="l">
              <a:lnSpc>
                <a:spcPct val="100000"/>
              </a:lnSpc>
              <a:spcBef>
                <a:spcPts val="0"/>
              </a:spcBef>
              <a:spcAft>
                <a:spcPts val="0"/>
              </a:spcAft>
              <a:buClr>
                <a:srgbClr val="000000"/>
              </a:buClr>
              <a:buSzPts val="1800"/>
              <a:buFont typeface="Calibri"/>
              <a:buNone/>
              <a:defRPr sz="1350">
                <a:solidFill>
                  <a:srgbClr val="000000"/>
                </a:solidFill>
              </a:defRPr>
            </a:lvl1pPr>
            <a:lvl2pPr marL="0" lvl="1" indent="0" algn="l">
              <a:lnSpc>
                <a:spcPct val="100000"/>
              </a:lnSpc>
              <a:spcBef>
                <a:spcPts val="0"/>
              </a:spcBef>
              <a:spcAft>
                <a:spcPts val="0"/>
              </a:spcAft>
              <a:buClr>
                <a:srgbClr val="000000"/>
              </a:buClr>
              <a:buSzPts val="1800"/>
              <a:buFont typeface="Calibri"/>
              <a:buNone/>
              <a:defRPr sz="1350">
                <a:solidFill>
                  <a:srgbClr val="000000"/>
                </a:solidFill>
              </a:defRPr>
            </a:lvl2pPr>
            <a:lvl3pPr marL="0" lvl="2" indent="0" algn="l">
              <a:lnSpc>
                <a:spcPct val="100000"/>
              </a:lnSpc>
              <a:spcBef>
                <a:spcPts val="0"/>
              </a:spcBef>
              <a:spcAft>
                <a:spcPts val="0"/>
              </a:spcAft>
              <a:buClr>
                <a:srgbClr val="000000"/>
              </a:buClr>
              <a:buSzPts val="1800"/>
              <a:buFont typeface="Calibri"/>
              <a:buNone/>
              <a:defRPr sz="1350">
                <a:solidFill>
                  <a:srgbClr val="000000"/>
                </a:solidFill>
              </a:defRPr>
            </a:lvl3pPr>
            <a:lvl4pPr marL="0" lvl="3" indent="0" algn="l">
              <a:lnSpc>
                <a:spcPct val="100000"/>
              </a:lnSpc>
              <a:spcBef>
                <a:spcPts val="0"/>
              </a:spcBef>
              <a:spcAft>
                <a:spcPts val="0"/>
              </a:spcAft>
              <a:buClr>
                <a:srgbClr val="000000"/>
              </a:buClr>
              <a:buSzPts val="1800"/>
              <a:buFont typeface="Calibri"/>
              <a:buNone/>
              <a:defRPr sz="1350">
                <a:solidFill>
                  <a:srgbClr val="000000"/>
                </a:solidFill>
              </a:defRPr>
            </a:lvl4pPr>
            <a:lvl5pPr marL="0" lvl="4" indent="0" algn="l">
              <a:lnSpc>
                <a:spcPct val="100000"/>
              </a:lnSpc>
              <a:spcBef>
                <a:spcPts val="0"/>
              </a:spcBef>
              <a:spcAft>
                <a:spcPts val="0"/>
              </a:spcAft>
              <a:buClr>
                <a:srgbClr val="000000"/>
              </a:buClr>
              <a:buSzPts val="1800"/>
              <a:buFont typeface="Calibri"/>
              <a:buNone/>
              <a:defRPr sz="1350">
                <a:solidFill>
                  <a:srgbClr val="000000"/>
                </a:solidFill>
              </a:defRPr>
            </a:lvl5pPr>
            <a:lvl6pPr marL="0" lvl="5" indent="0" algn="l">
              <a:lnSpc>
                <a:spcPct val="100000"/>
              </a:lnSpc>
              <a:spcBef>
                <a:spcPts val="0"/>
              </a:spcBef>
              <a:spcAft>
                <a:spcPts val="0"/>
              </a:spcAft>
              <a:buClr>
                <a:srgbClr val="000000"/>
              </a:buClr>
              <a:buSzPts val="1800"/>
              <a:buFont typeface="Calibri"/>
              <a:buNone/>
              <a:defRPr sz="1350">
                <a:solidFill>
                  <a:srgbClr val="000000"/>
                </a:solidFill>
              </a:defRPr>
            </a:lvl6pPr>
            <a:lvl7pPr marL="0" lvl="6" indent="0" algn="l">
              <a:lnSpc>
                <a:spcPct val="100000"/>
              </a:lnSpc>
              <a:spcBef>
                <a:spcPts val="0"/>
              </a:spcBef>
              <a:spcAft>
                <a:spcPts val="0"/>
              </a:spcAft>
              <a:buClr>
                <a:srgbClr val="000000"/>
              </a:buClr>
              <a:buSzPts val="1800"/>
              <a:buFont typeface="Calibri"/>
              <a:buNone/>
              <a:defRPr sz="1350">
                <a:solidFill>
                  <a:srgbClr val="000000"/>
                </a:solidFill>
              </a:defRPr>
            </a:lvl7pPr>
            <a:lvl8pPr marL="0" lvl="7" indent="0" algn="l">
              <a:lnSpc>
                <a:spcPct val="100000"/>
              </a:lnSpc>
              <a:spcBef>
                <a:spcPts val="0"/>
              </a:spcBef>
              <a:spcAft>
                <a:spcPts val="0"/>
              </a:spcAft>
              <a:buClr>
                <a:srgbClr val="000000"/>
              </a:buClr>
              <a:buSzPts val="1800"/>
              <a:buFont typeface="Calibri"/>
              <a:buNone/>
              <a:defRPr sz="1350">
                <a:solidFill>
                  <a:srgbClr val="000000"/>
                </a:solidFill>
              </a:defRPr>
            </a:lvl8pPr>
            <a:lvl9pPr marL="0" lvl="8" indent="0" algn="l">
              <a:lnSpc>
                <a:spcPct val="100000"/>
              </a:lnSpc>
              <a:spcBef>
                <a:spcPts val="0"/>
              </a:spcBef>
              <a:spcAft>
                <a:spcPts val="0"/>
              </a:spcAft>
              <a:buClr>
                <a:srgbClr val="000000"/>
              </a:buClr>
              <a:buSzPts val="1800"/>
              <a:buFont typeface="Calibri"/>
              <a:buNone/>
              <a:defRPr sz="1350">
                <a:solidFill>
                  <a:srgbClr val="000000"/>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220697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44B02897-8705-4847-928C-0AB39AC947BC}" type="datetimeFigureOut">
              <a:rPr lang="en-US" altLang="en-US"/>
              <a:pPr>
                <a:defRPr/>
              </a:pPr>
              <a:t>7/7/2020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AC58721A-8B20-40A6-BF58-DC32E39B7953}" type="slidenum">
              <a:rPr lang="en-US" altLang="en-US"/>
              <a:pPr>
                <a:defRPr/>
              </a:pPr>
              <a:t>‹#›</a:t>
            </a:fld>
            <a:endParaRPr lang="en-US" altLang="en-US"/>
          </a:p>
        </p:txBody>
      </p:sp>
    </p:spTree>
    <p:extLst>
      <p:ext uri="{BB962C8B-B14F-4D97-AF65-F5344CB8AC3E}">
        <p14:creationId xmlns:p14="http://schemas.microsoft.com/office/powerpoint/2010/main" val="39905537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E8C71EE3-75B3-4F78-9287-862502D3BFB2}" type="datetimeFigureOut">
              <a:rPr lang="en-US" altLang="en-US"/>
              <a:pPr>
                <a:defRPr/>
              </a:pPr>
              <a:t>7/7/2020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1195B561-7253-4B7F-AC4E-7D0674D67B4B}" type="slidenum">
              <a:rPr lang="en-US" altLang="en-US"/>
              <a:pPr>
                <a:defRPr/>
              </a:pPr>
              <a:t>‹#›</a:t>
            </a:fld>
            <a:endParaRPr lang="en-US" altLang="en-US"/>
          </a:p>
        </p:txBody>
      </p:sp>
    </p:spTree>
    <p:extLst>
      <p:ext uri="{BB962C8B-B14F-4D97-AF65-F5344CB8AC3E}">
        <p14:creationId xmlns:p14="http://schemas.microsoft.com/office/powerpoint/2010/main" val="33881801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54CDA36A-B446-40B6-83B3-A362610F2691}" type="datetimeFigureOut">
              <a:rPr lang="en-US" altLang="en-US"/>
              <a:pPr>
                <a:defRPr/>
              </a:pPr>
              <a:t>7/7/2020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75E44BD8-49B8-4E39-9236-17AE62CEA84B}" type="slidenum">
              <a:rPr lang="en-US" altLang="en-US"/>
              <a:pPr>
                <a:defRPr/>
              </a:pPr>
              <a:t>‹#›</a:t>
            </a:fld>
            <a:endParaRPr lang="en-US" altLang="en-US"/>
          </a:p>
        </p:txBody>
      </p:sp>
    </p:spTree>
    <p:extLst>
      <p:ext uri="{BB962C8B-B14F-4D97-AF65-F5344CB8AC3E}">
        <p14:creationId xmlns:p14="http://schemas.microsoft.com/office/powerpoint/2010/main" val="40831376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7FF2FAA8-9AF8-42F3-BDD2-F7061450FD0C}" type="datetimeFigureOut">
              <a:rPr lang="en-US" altLang="en-US"/>
              <a:pPr>
                <a:defRPr/>
              </a:pPr>
              <a:t>7/7/2020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898AA106-1858-414D-AB60-CC3FE9740D03}" type="slidenum">
              <a:rPr lang="en-US" altLang="en-US"/>
              <a:pPr>
                <a:defRPr/>
              </a:pPr>
              <a:t>‹#›</a:t>
            </a:fld>
            <a:endParaRPr lang="en-US" altLang="en-US"/>
          </a:p>
        </p:txBody>
      </p:sp>
    </p:spTree>
    <p:extLst>
      <p:ext uri="{BB962C8B-B14F-4D97-AF65-F5344CB8AC3E}">
        <p14:creationId xmlns:p14="http://schemas.microsoft.com/office/powerpoint/2010/main" val="7402938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Times New Roman" pitchFamily="18" charset="0"/>
              </a:defRPr>
            </a:lvl1pPr>
          </a:lstStyle>
          <a:p>
            <a:pPr>
              <a:defRPr/>
            </a:pPr>
            <a:fld id="{1C39CED6-18A2-4B55-925E-09A43074F22A}" type="datetimeFigureOut">
              <a:rPr lang="en-US" altLang="en-US"/>
              <a:pPr>
                <a:defRPr/>
              </a:pPr>
              <a:t>7/7/2020</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imes New Roman" pitchFamily="18" charset="0"/>
              </a:defRPr>
            </a:lvl1pPr>
          </a:lstStyle>
          <a:p>
            <a:pPr>
              <a:defRPr/>
            </a:pPr>
            <a:fld id="{E558AFB6-BC7C-4892-B7D4-37E084956567}" type="slidenum">
              <a:rPr lang="en-US" altLang="en-US"/>
              <a:pPr>
                <a:defRPr/>
              </a:pPr>
              <a:t>‹#›</a:t>
            </a:fld>
            <a:endParaRPr lang="en-US" altLang="en-US"/>
          </a:p>
        </p:txBody>
      </p:sp>
    </p:spTree>
    <p:extLst>
      <p:ext uri="{BB962C8B-B14F-4D97-AF65-F5344CB8AC3E}">
        <p14:creationId xmlns:p14="http://schemas.microsoft.com/office/powerpoint/2010/main" val="28244276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Times New Roman" pitchFamily="18" charset="0"/>
              </a:defRPr>
            </a:lvl1pPr>
          </a:lstStyle>
          <a:p>
            <a:pPr>
              <a:defRPr/>
            </a:pPr>
            <a:fld id="{25F56A56-57DC-43BB-AF6D-0461E0039411}" type="datetimeFigureOut">
              <a:rPr lang="en-US" altLang="en-US"/>
              <a:pPr>
                <a:defRPr/>
              </a:pPr>
              <a:t>7/7/2020</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imes New Roman" pitchFamily="18" charset="0"/>
              </a:defRPr>
            </a:lvl1pPr>
          </a:lstStyle>
          <a:p>
            <a:pPr>
              <a:defRPr/>
            </a:pPr>
            <a:fld id="{C3632C1E-468B-413E-BAA1-1A8CD239CB3A}" type="slidenum">
              <a:rPr lang="en-US" altLang="en-US"/>
              <a:pPr>
                <a:defRPr/>
              </a:pPr>
              <a:t>‹#›</a:t>
            </a:fld>
            <a:endParaRPr lang="en-US" altLang="en-US"/>
          </a:p>
        </p:txBody>
      </p:sp>
    </p:spTree>
    <p:extLst>
      <p:ext uri="{BB962C8B-B14F-4D97-AF65-F5344CB8AC3E}">
        <p14:creationId xmlns:p14="http://schemas.microsoft.com/office/powerpoint/2010/main" val="2090458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imes New Roman" pitchFamily="18" charset="0"/>
              </a:defRPr>
            </a:lvl1pPr>
          </a:lstStyle>
          <a:p>
            <a:pPr>
              <a:defRPr/>
            </a:pPr>
            <a:fld id="{58E652BC-6765-4FEE-B0B9-17790A35C53B}" type="datetimeFigureOut">
              <a:rPr lang="en-US" altLang="en-US"/>
              <a:pPr>
                <a:defRPr/>
              </a:pPr>
              <a:t>7/7/2020</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imes New Roman" pitchFamily="18" charset="0"/>
              </a:defRPr>
            </a:lvl1pPr>
          </a:lstStyle>
          <a:p>
            <a:pPr>
              <a:defRPr/>
            </a:pPr>
            <a:fld id="{86DC7ADD-324C-468C-840C-94A82AFAB50D}" type="slidenum">
              <a:rPr lang="en-US" altLang="en-US"/>
              <a:pPr>
                <a:defRPr/>
              </a:pPr>
              <a:t>‹#›</a:t>
            </a:fld>
            <a:endParaRPr lang="en-US" altLang="en-US"/>
          </a:p>
        </p:txBody>
      </p:sp>
    </p:spTree>
    <p:extLst>
      <p:ext uri="{BB962C8B-B14F-4D97-AF65-F5344CB8AC3E}">
        <p14:creationId xmlns:p14="http://schemas.microsoft.com/office/powerpoint/2010/main" val="39368365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D6FD41C9-33C0-4820-AD3C-04F1689EC817}" type="datetimeFigureOut">
              <a:rPr lang="en-US" altLang="en-US"/>
              <a:pPr>
                <a:defRPr/>
              </a:pPr>
              <a:t>7/7/2020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7E320075-B27B-484C-82EC-7752EC2597F0}" type="slidenum">
              <a:rPr lang="en-US" altLang="en-US"/>
              <a:pPr>
                <a:defRPr/>
              </a:pPr>
              <a:t>‹#›</a:t>
            </a:fld>
            <a:endParaRPr lang="en-US" altLang="en-US"/>
          </a:p>
        </p:txBody>
      </p:sp>
    </p:spTree>
    <p:extLst>
      <p:ext uri="{BB962C8B-B14F-4D97-AF65-F5344CB8AC3E}">
        <p14:creationId xmlns:p14="http://schemas.microsoft.com/office/powerpoint/2010/main" val="185577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51AE7-BB51-4854-B1E9-D32607FCE2CA}" type="slidenum">
              <a:rPr lang="en-US"/>
              <a:pPr>
                <a:defRPr/>
              </a:pPr>
              <a:t>‹#›</a:t>
            </a:fld>
            <a:endParaRPr lang="en-US"/>
          </a:p>
        </p:txBody>
      </p:sp>
    </p:spTree>
    <p:extLst>
      <p:ext uri="{BB962C8B-B14F-4D97-AF65-F5344CB8AC3E}">
        <p14:creationId xmlns:p14="http://schemas.microsoft.com/office/powerpoint/2010/main" val="2769612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277097D3-95C0-41DB-85A7-CBF866CBF983}" type="datetimeFigureOut">
              <a:rPr lang="en-US" altLang="en-US"/>
              <a:pPr>
                <a:defRPr/>
              </a:pPr>
              <a:t>7/7/2020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A16A2BED-6BCF-4018-A234-D4B10CCFFA43}" type="slidenum">
              <a:rPr lang="en-US" altLang="en-US"/>
              <a:pPr>
                <a:defRPr/>
              </a:pPr>
              <a:t>‹#›</a:t>
            </a:fld>
            <a:endParaRPr lang="en-US" altLang="en-US"/>
          </a:p>
        </p:txBody>
      </p:sp>
    </p:spTree>
    <p:extLst>
      <p:ext uri="{BB962C8B-B14F-4D97-AF65-F5344CB8AC3E}">
        <p14:creationId xmlns:p14="http://schemas.microsoft.com/office/powerpoint/2010/main" val="35849996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57481BF4-5C01-45DF-9B47-EBE99FC4DB4E}" type="datetimeFigureOut">
              <a:rPr lang="en-US" altLang="en-US"/>
              <a:pPr>
                <a:defRPr/>
              </a:pPr>
              <a:t>7/7/2020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D996A077-0A71-4F56-8207-F44683A1572E}" type="slidenum">
              <a:rPr lang="en-US" altLang="en-US"/>
              <a:pPr>
                <a:defRPr/>
              </a:pPr>
              <a:t>‹#›</a:t>
            </a:fld>
            <a:endParaRPr lang="en-US" altLang="en-US"/>
          </a:p>
        </p:txBody>
      </p:sp>
    </p:spTree>
    <p:extLst>
      <p:ext uri="{BB962C8B-B14F-4D97-AF65-F5344CB8AC3E}">
        <p14:creationId xmlns:p14="http://schemas.microsoft.com/office/powerpoint/2010/main" val="18840924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852EE882-BA80-43CD-B48D-8A126B403BFF}" type="datetimeFigureOut">
              <a:rPr lang="en-US" altLang="en-US"/>
              <a:pPr>
                <a:defRPr/>
              </a:pPr>
              <a:t>7/7/2020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0CFDB958-C7D3-4FF6-8C59-B685E4AAD491}" type="slidenum">
              <a:rPr lang="en-US" altLang="en-US"/>
              <a:pPr>
                <a:defRPr/>
              </a:pPr>
              <a:t>‹#›</a:t>
            </a:fld>
            <a:endParaRPr lang="en-US" altLang="en-US"/>
          </a:p>
        </p:txBody>
      </p:sp>
    </p:spTree>
    <p:extLst>
      <p:ext uri="{BB962C8B-B14F-4D97-AF65-F5344CB8AC3E}">
        <p14:creationId xmlns:p14="http://schemas.microsoft.com/office/powerpoint/2010/main" val="6595075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8"/>
        <p:cNvGrpSpPr/>
        <p:nvPr/>
      </p:nvGrpSpPr>
      <p:grpSpPr>
        <a:xfrm>
          <a:off x="0" y="0"/>
          <a:ext cx="0" cy="0"/>
          <a:chOff x="0" y="0"/>
          <a:chExt cx="0" cy="0"/>
        </a:xfrm>
      </p:grpSpPr>
      <p:sp>
        <p:nvSpPr>
          <p:cNvPr id="519" name="Google Shape;519;p9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0" name="Google Shape;520;p9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1" name="Google Shape;521;p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058931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28"/>
        <p:cNvGrpSpPr/>
        <p:nvPr/>
      </p:nvGrpSpPr>
      <p:grpSpPr>
        <a:xfrm>
          <a:off x="0" y="0"/>
          <a:ext cx="0" cy="0"/>
          <a:chOff x="0" y="0"/>
          <a:chExt cx="0" cy="0"/>
        </a:xfrm>
      </p:grpSpPr>
      <p:sp>
        <p:nvSpPr>
          <p:cNvPr id="529" name="Google Shape;529;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100"/>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31" name="Google Shape;531;p10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2" name="Google Shape;532;p10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3" name="Google Shape;533;p10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836695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4"/>
        <p:cNvGrpSpPr/>
        <p:nvPr/>
      </p:nvGrpSpPr>
      <p:grpSpPr>
        <a:xfrm>
          <a:off x="0" y="0"/>
          <a:ext cx="0" cy="0"/>
          <a:chOff x="0" y="0"/>
          <a:chExt cx="0" cy="0"/>
        </a:xfrm>
      </p:grpSpPr>
      <p:sp>
        <p:nvSpPr>
          <p:cNvPr id="535" name="Google Shape;535;p101"/>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342900" lvl="0" indent="-171450" algn="l">
              <a:spcBef>
                <a:spcPts val="300"/>
              </a:spcBef>
              <a:spcAft>
                <a:spcPts val="0"/>
              </a:spcAft>
              <a:buClr>
                <a:srgbClr val="888888"/>
              </a:buClr>
              <a:buSzPts val="2000"/>
              <a:buNone/>
              <a:defRPr sz="1500">
                <a:solidFill>
                  <a:srgbClr val="888888"/>
                </a:solidFill>
              </a:defRPr>
            </a:lvl1pPr>
            <a:lvl2pPr marL="685800" lvl="1" indent="-171450" algn="l">
              <a:spcBef>
                <a:spcPts val="270"/>
              </a:spcBef>
              <a:spcAft>
                <a:spcPts val="0"/>
              </a:spcAft>
              <a:buClr>
                <a:srgbClr val="888888"/>
              </a:buClr>
              <a:buSzPts val="1800"/>
              <a:buNone/>
              <a:defRPr sz="1350">
                <a:solidFill>
                  <a:srgbClr val="888888"/>
                </a:solidFill>
              </a:defRPr>
            </a:lvl2pPr>
            <a:lvl3pPr marL="1028700" lvl="2" indent="-171450" algn="l">
              <a:spcBef>
                <a:spcPts val="240"/>
              </a:spcBef>
              <a:spcAft>
                <a:spcPts val="0"/>
              </a:spcAft>
              <a:buClr>
                <a:srgbClr val="888888"/>
              </a:buClr>
              <a:buSzPts val="1600"/>
              <a:buNone/>
              <a:defRPr sz="1200">
                <a:solidFill>
                  <a:srgbClr val="888888"/>
                </a:solidFill>
              </a:defRPr>
            </a:lvl3pPr>
            <a:lvl4pPr marL="1371600" lvl="3" indent="-171450" algn="l">
              <a:spcBef>
                <a:spcPts val="210"/>
              </a:spcBef>
              <a:spcAft>
                <a:spcPts val="0"/>
              </a:spcAft>
              <a:buClr>
                <a:srgbClr val="888888"/>
              </a:buClr>
              <a:buSzPts val="1400"/>
              <a:buNone/>
              <a:defRPr sz="1050">
                <a:solidFill>
                  <a:srgbClr val="888888"/>
                </a:solidFill>
              </a:defRPr>
            </a:lvl4pPr>
            <a:lvl5pPr marL="1714500" lvl="4" indent="-171450" algn="l">
              <a:spcBef>
                <a:spcPts val="210"/>
              </a:spcBef>
              <a:spcAft>
                <a:spcPts val="0"/>
              </a:spcAft>
              <a:buClr>
                <a:srgbClr val="888888"/>
              </a:buClr>
              <a:buSzPts val="1400"/>
              <a:buNone/>
              <a:defRPr sz="1050">
                <a:solidFill>
                  <a:srgbClr val="888888"/>
                </a:solidFill>
              </a:defRPr>
            </a:lvl5pPr>
            <a:lvl6pPr marL="2057400" lvl="5" indent="-171450" algn="l">
              <a:spcBef>
                <a:spcPts val="210"/>
              </a:spcBef>
              <a:spcAft>
                <a:spcPts val="0"/>
              </a:spcAft>
              <a:buClr>
                <a:srgbClr val="888888"/>
              </a:buClr>
              <a:buSzPts val="1400"/>
              <a:buNone/>
              <a:defRPr sz="1050">
                <a:solidFill>
                  <a:srgbClr val="888888"/>
                </a:solidFill>
              </a:defRPr>
            </a:lvl6pPr>
            <a:lvl7pPr marL="2400300" lvl="6" indent="-171450" algn="l">
              <a:spcBef>
                <a:spcPts val="210"/>
              </a:spcBef>
              <a:spcAft>
                <a:spcPts val="0"/>
              </a:spcAft>
              <a:buClr>
                <a:srgbClr val="888888"/>
              </a:buClr>
              <a:buSzPts val="1400"/>
              <a:buNone/>
              <a:defRPr sz="1050">
                <a:solidFill>
                  <a:srgbClr val="888888"/>
                </a:solidFill>
              </a:defRPr>
            </a:lvl7pPr>
            <a:lvl8pPr marL="2743200" lvl="7" indent="-171450" algn="l">
              <a:spcBef>
                <a:spcPts val="210"/>
              </a:spcBef>
              <a:spcAft>
                <a:spcPts val="0"/>
              </a:spcAft>
              <a:buClr>
                <a:srgbClr val="888888"/>
              </a:buClr>
              <a:buSzPts val="1400"/>
              <a:buNone/>
              <a:defRPr sz="1050">
                <a:solidFill>
                  <a:srgbClr val="888888"/>
                </a:solidFill>
              </a:defRPr>
            </a:lvl8pPr>
            <a:lvl9pPr marL="3086100" lvl="8" indent="-171450" algn="l">
              <a:spcBef>
                <a:spcPts val="210"/>
              </a:spcBef>
              <a:spcAft>
                <a:spcPts val="0"/>
              </a:spcAft>
              <a:buClr>
                <a:srgbClr val="888888"/>
              </a:buClr>
              <a:buSzPts val="1400"/>
              <a:buNone/>
              <a:defRPr sz="1050">
                <a:solidFill>
                  <a:srgbClr val="888888"/>
                </a:solidFill>
              </a:defRPr>
            </a:lvl9pPr>
          </a:lstStyle>
          <a:p>
            <a:endParaRPr/>
          </a:p>
        </p:txBody>
      </p:sp>
      <p:sp>
        <p:nvSpPr>
          <p:cNvPr id="537" name="Google Shape;537;p10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8" name="Google Shape;538;p10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9" name="Google Shape;539;p10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463773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0"/>
        <p:cNvGrpSpPr/>
        <p:nvPr/>
      </p:nvGrpSpPr>
      <p:grpSpPr>
        <a:xfrm>
          <a:off x="0" y="0"/>
          <a:ext cx="0" cy="0"/>
          <a:chOff x="0" y="0"/>
          <a:chExt cx="0" cy="0"/>
        </a:xfrm>
      </p:grpSpPr>
      <p:sp>
        <p:nvSpPr>
          <p:cNvPr id="541" name="Google Shape;541;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2"/>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3" name="Google Shape;543;p102"/>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4" name="Google Shape;544;p10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5" name="Google Shape;545;p10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6" name="Google Shape;546;p1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624540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7"/>
        <p:cNvGrpSpPr/>
        <p:nvPr/>
      </p:nvGrpSpPr>
      <p:grpSpPr>
        <a:xfrm>
          <a:off x="0" y="0"/>
          <a:ext cx="0" cy="0"/>
          <a:chOff x="0" y="0"/>
          <a:chExt cx="0" cy="0"/>
        </a:xfrm>
      </p:grpSpPr>
      <p:sp>
        <p:nvSpPr>
          <p:cNvPr id="548" name="Google Shape;548;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9" name="Google Shape;549;p10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0" name="Google Shape;550;p10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1" name="Google Shape;551;p103"/>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2" name="Google Shape;552;p103"/>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3" name="Google Shape;553;p10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4" name="Google Shape;554;p10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5" name="Google Shape;555;p10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859272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6"/>
        <p:cNvGrpSpPr/>
        <p:nvPr/>
      </p:nvGrpSpPr>
      <p:grpSpPr>
        <a:xfrm>
          <a:off x="0" y="0"/>
          <a:ext cx="0" cy="0"/>
          <a:chOff x="0" y="0"/>
          <a:chExt cx="0" cy="0"/>
        </a:xfrm>
      </p:grpSpPr>
      <p:sp>
        <p:nvSpPr>
          <p:cNvPr id="557" name="Google Shape;557;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10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9" name="Google Shape;559;p10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0" name="Google Shape;560;p10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898166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1"/>
        <p:cNvGrpSpPr/>
        <p:nvPr/>
      </p:nvGrpSpPr>
      <p:grpSpPr>
        <a:xfrm>
          <a:off x="0" y="0"/>
          <a:ext cx="0" cy="0"/>
          <a:chOff x="0" y="0"/>
          <a:chExt cx="0" cy="0"/>
        </a:xfrm>
      </p:grpSpPr>
      <p:sp>
        <p:nvSpPr>
          <p:cNvPr id="562" name="Google Shape;562;p105"/>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05"/>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342900" lvl="0" indent="-323850" algn="l">
              <a:spcBef>
                <a:spcPts val="480"/>
              </a:spcBef>
              <a:spcAft>
                <a:spcPts val="0"/>
              </a:spcAft>
              <a:buClr>
                <a:schemeClr val="dk1"/>
              </a:buClr>
              <a:buSzPts val="3200"/>
              <a:buChar char="•"/>
              <a:defRPr sz="2400"/>
            </a:lvl1pPr>
            <a:lvl2pPr marL="685800" lvl="1" indent="-304800" algn="l">
              <a:spcBef>
                <a:spcPts val="420"/>
              </a:spcBef>
              <a:spcAft>
                <a:spcPts val="0"/>
              </a:spcAft>
              <a:buClr>
                <a:schemeClr val="dk1"/>
              </a:buClr>
              <a:buSzPts val="2800"/>
              <a:buChar char="–"/>
              <a:defRPr sz="2100"/>
            </a:lvl2pPr>
            <a:lvl3pPr marL="1028700" lvl="2" indent="-285750" algn="l">
              <a:spcBef>
                <a:spcPts val="360"/>
              </a:spcBef>
              <a:spcAft>
                <a:spcPts val="0"/>
              </a:spcAft>
              <a:buClr>
                <a:schemeClr val="dk1"/>
              </a:buClr>
              <a:buSzPts val="2400"/>
              <a:buChar char="•"/>
              <a:defRPr sz="1800"/>
            </a:lvl3pPr>
            <a:lvl4pPr marL="1371600" lvl="3" indent="-266700" algn="l">
              <a:spcBef>
                <a:spcPts val="300"/>
              </a:spcBef>
              <a:spcAft>
                <a:spcPts val="0"/>
              </a:spcAft>
              <a:buClr>
                <a:schemeClr val="dk1"/>
              </a:buClr>
              <a:buSzPts val="2000"/>
              <a:buChar char="–"/>
              <a:defRPr sz="1500"/>
            </a:lvl4pPr>
            <a:lvl5pPr marL="1714500" lvl="4" indent="-266700" algn="l">
              <a:spcBef>
                <a:spcPts val="300"/>
              </a:spcBef>
              <a:spcAft>
                <a:spcPts val="0"/>
              </a:spcAft>
              <a:buClr>
                <a:schemeClr val="dk1"/>
              </a:buClr>
              <a:buSzPts val="2000"/>
              <a:buChar char="»"/>
              <a:defRPr sz="1500"/>
            </a:lvl5pPr>
            <a:lvl6pPr marL="2057400" lvl="5" indent="-266700" algn="l">
              <a:spcBef>
                <a:spcPts val="300"/>
              </a:spcBef>
              <a:spcAft>
                <a:spcPts val="0"/>
              </a:spcAft>
              <a:buClr>
                <a:schemeClr val="dk1"/>
              </a:buClr>
              <a:buSzPts val="2000"/>
              <a:buChar char="•"/>
              <a:defRPr sz="1500"/>
            </a:lvl6pPr>
            <a:lvl7pPr marL="2400300" lvl="6" indent="-266700" algn="l">
              <a:spcBef>
                <a:spcPts val="300"/>
              </a:spcBef>
              <a:spcAft>
                <a:spcPts val="0"/>
              </a:spcAft>
              <a:buClr>
                <a:schemeClr val="dk1"/>
              </a:buClr>
              <a:buSzPts val="2000"/>
              <a:buChar char="•"/>
              <a:defRPr sz="1500"/>
            </a:lvl7pPr>
            <a:lvl8pPr marL="2743200" lvl="7" indent="-266700" algn="l">
              <a:spcBef>
                <a:spcPts val="300"/>
              </a:spcBef>
              <a:spcAft>
                <a:spcPts val="0"/>
              </a:spcAft>
              <a:buClr>
                <a:schemeClr val="dk1"/>
              </a:buClr>
              <a:buSzPts val="2000"/>
              <a:buChar char="•"/>
              <a:defRPr sz="1500"/>
            </a:lvl8pPr>
            <a:lvl9pPr marL="3086100" lvl="8" indent="-266700" algn="l">
              <a:spcBef>
                <a:spcPts val="300"/>
              </a:spcBef>
              <a:spcAft>
                <a:spcPts val="0"/>
              </a:spcAft>
              <a:buClr>
                <a:schemeClr val="dk1"/>
              </a:buClr>
              <a:buSzPts val="2000"/>
              <a:buChar char="•"/>
              <a:defRPr sz="1500"/>
            </a:lvl9pPr>
          </a:lstStyle>
          <a:p>
            <a:endParaRPr/>
          </a:p>
        </p:txBody>
      </p:sp>
      <p:sp>
        <p:nvSpPr>
          <p:cNvPr id="564" name="Google Shape;564;p105"/>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65" name="Google Shape;565;p10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6" name="Google Shape;566;p10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7" name="Google Shape;567;p10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85584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0C0878-450D-4D60-AF39-8CE2893BFE29}" type="slidenum">
              <a:rPr lang="en-US"/>
              <a:pPr>
                <a:defRPr/>
              </a:pPr>
              <a:t>‹#›</a:t>
            </a:fld>
            <a:endParaRPr lang="en-US"/>
          </a:p>
        </p:txBody>
      </p:sp>
    </p:spTree>
    <p:extLst>
      <p:ext uri="{BB962C8B-B14F-4D97-AF65-F5344CB8AC3E}">
        <p14:creationId xmlns:p14="http://schemas.microsoft.com/office/powerpoint/2010/main" val="14176287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8"/>
        <p:cNvGrpSpPr/>
        <p:nvPr/>
      </p:nvGrpSpPr>
      <p:grpSpPr>
        <a:xfrm>
          <a:off x="0" y="0"/>
          <a:ext cx="0" cy="0"/>
          <a:chOff x="0" y="0"/>
          <a:chExt cx="0" cy="0"/>
        </a:xfrm>
      </p:grpSpPr>
      <p:sp>
        <p:nvSpPr>
          <p:cNvPr id="569" name="Google Shape;569;p10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0" name="Google Shape;570;p10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71" name="Google Shape;571;p10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72" name="Google Shape;572;p10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3" name="Google Shape;573;p10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4" name="Google Shape;574;p10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624331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75"/>
        <p:cNvGrpSpPr/>
        <p:nvPr/>
      </p:nvGrpSpPr>
      <p:grpSpPr>
        <a:xfrm>
          <a:off x="0" y="0"/>
          <a:ext cx="0" cy="0"/>
          <a:chOff x="0" y="0"/>
          <a:chExt cx="0" cy="0"/>
        </a:xfrm>
      </p:grpSpPr>
      <p:sp>
        <p:nvSpPr>
          <p:cNvPr id="576" name="Google Shape;576;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7" name="Google Shape;577;p107"/>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78" name="Google Shape;578;p10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9" name="Google Shape;579;p10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0" name="Google Shape;580;p1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4092274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1"/>
        <p:cNvGrpSpPr/>
        <p:nvPr/>
      </p:nvGrpSpPr>
      <p:grpSpPr>
        <a:xfrm>
          <a:off x="0" y="0"/>
          <a:ext cx="0" cy="0"/>
          <a:chOff x="0" y="0"/>
          <a:chExt cx="0" cy="0"/>
        </a:xfrm>
      </p:grpSpPr>
      <p:sp>
        <p:nvSpPr>
          <p:cNvPr id="582" name="Google Shape;582;p108"/>
          <p:cNvSpPr txBox="1">
            <a:spLocks noGrp="1"/>
          </p:cNvSpPr>
          <p:nvPr>
            <p:ph type="title"/>
          </p:nvPr>
        </p:nvSpPr>
        <p:spPr>
          <a:xfrm rot="5400000">
            <a:off x="4732338" y="2171702"/>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10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84" name="Google Shape;584;p10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5" name="Google Shape;585;p10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6" name="Google Shape;586;p10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11338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8"/>
        <p:cNvGrpSpPr/>
        <p:nvPr/>
      </p:nvGrpSpPr>
      <p:grpSpPr>
        <a:xfrm>
          <a:off x="0" y="0"/>
          <a:ext cx="0" cy="0"/>
          <a:chOff x="0" y="0"/>
          <a:chExt cx="0" cy="0"/>
        </a:xfrm>
      </p:grpSpPr>
      <p:sp>
        <p:nvSpPr>
          <p:cNvPr id="519" name="Google Shape;519;p9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0" name="Google Shape;520;p9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1" name="Google Shape;521;p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719124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22"/>
        <p:cNvGrpSpPr/>
        <p:nvPr/>
      </p:nvGrpSpPr>
      <p:grpSpPr>
        <a:xfrm>
          <a:off x="0" y="0"/>
          <a:ext cx="0" cy="0"/>
          <a:chOff x="0" y="0"/>
          <a:chExt cx="0" cy="0"/>
        </a:xfrm>
      </p:grpSpPr>
      <p:sp>
        <p:nvSpPr>
          <p:cNvPr id="523" name="Google Shape;523;p99"/>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9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888888"/>
              </a:buClr>
              <a:buSzPts val="3200"/>
              <a:buNone/>
              <a:defRPr>
                <a:solidFill>
                  <a:srgbClr val="888888"/>
                </a:solidFill>
              </a:defRPr>
            </a:lvl1pPr>
            <a:lvl2pPr lvl="1" algn="ctr">
              <a:spcBef>
                <a:spcPts val="420"/>
              </a:spcBef>
              <a:spcAft>
                <a:spcPts val="0"/>
              </a:spcAft>
              <a:buClr>
                <a:srgbClr val="888888"/>
              </a:buClr>
              <a:buSzPts val="2800"/>
              <a:buNone/>
              <a:defRPr>
                <a:solidFill>
                  <a:srgbClr val="888888"/>
                </a:solidFill>
              </a:defRPr>
            </a:lvl2pPr>
            <a:lvl3pPr lvl="2" algn="ctr">
              <a:spcBef>
                <a:spcPts val="360"/>
              </a:spcBef>
              <a:spcAft>
                <a:spcPts val="0"/>
              </a:spcAft>
              <a:buClr>
                <a:srgbClr val="888888"/>
              </a:buClr>
              <a:buSzPts val="2400"/>
              <a:buNone/>
              <a:defRPr>
                <a:solidFill>
                  <a:srgbClr val="888888"/>
                </a:solidFill>
              </a:defRPr>
            </a:lvl3pPr>
            <a:lvl4pPr lvl="3" algn="ctr">
              <a:spcBef>
                <a:spcPts val="300"/>
              </a:spcBef>
              <a:spcAft>
                <a:spcPts val="0"/>
              </a:spcAft>
              <a:buClr>
                <a:srgbClr val="888888"/>
              </a:buClr>
              <a:buSzPts val="2000"/>
              <a:buNone/>
              <a:defRPr>
                <a:solidFill>
                  <a:srgbClr val="888888"/>
                </a:solidFill>
              </a:defRPr>
            </a:lvl4pPr>
            <a:lvl5pPr lvl="4" algn="ctr">
              <a:spcBef>
                <a:spcPts val="300"/>
              </a:spcBef>
              <a:spcAft>
                <a:spcPts val="0"/>
              </a:spcAft>
              <a:buClr>
                <a:srgbClr val="888888"/>
              </a:buClr>
              <a:buSzPts val="20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
        <p:nvSpPr>
          <p:cNvPr id="525" name="Google Shape;525;p9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6" name="Google Shape;526;p9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7" name="Google Shape;527;p9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324630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28"/>
        <p:cNvGrpSpPr/>
        <p:nvPr/>
      </p:nvGrpSpPr>
      <p:grpSpPr>
        <a:xfrm>
          <a:off x="0" y="0"/>
          <a:ext cx="0" cy="0"/>
          <a:chOff x="0" y="0"/>
          <a:chExt cx="0" cy="0"/>
        </a:xfrm>
      </p:grpSpPr>
      <p:sp>
        <p:nvSpPr>
          <p:cNvPr id="529" name="Google Shape;529;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100"/>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31" name="Google Shape;531;p10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2" name="Google Shape;532;p10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3" name="Google Shape;533;p10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348564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4"/>
        <p:cNvGrpSpPr/>
        <p:nvPr/>
      </p:nvGrpSpPr>
      <p:grpSpPr>
        <a:xfrm>
          <a:off x="0" y="0"/>
          <a:ext cx="0" cy="0"/>
          <a:chOff x="0" y="0"/>
          <a:chExt cx="0" cy="0"/>
        </a:xfrm>
      </p:grpSpPr>
      <p:sp>
        <p:nvSpPr>
          <p:cNvPr id="535" name="Google Shape;535;p101"/>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342900" lvl="0" indent="-171450" algn="l">
              <a:spcBef>
                <a:spcPts val="300"/>
              </a:spcBef>
              <a:spcAft>
                <a:spcPts val="0"/>
              </a:spcAft>
              <a:buClr>
                <a:srgbClr val="888888"/>
              </a:buClr>
              <a:buSzPts val="2000"/>
              <a:buNone/>
              <a:defRPr sz="1500">
                <a:solidFill>
                  <a:srgbClr val="888888"/>
                </a:solidFill>
              </a:defRPr>
            </a:lvl1pPr>
            <a:lvl2pPr marL="685800" lvl="1" indent="-171450" algn="l">
              <a:spcBef>
                <a:spcPts val="270"/>
              </a:spcBef>
              <a:spcAft>
                <a:spcPts val="0"/>
              </a:spcAft>
              <a:buClr>
                <a:srgbClr val="888888"/>
              </a:buClr>
              <a:buSzPts val="1800"/>
              <a:buNone/>
              <a:defRPr sz="1350">
                <a:solidFill>
                  <a:srgbClr val="888888"/>
                </a:solidFill>
              </a:defRPr>
            </a:lvl2pPr>
            <a:lvl3pPr marL="1028700" lvl="2" indent="-171450" algn="l">
              <a:spcBef>
                <a:spcPts val="240"/>
              </a:spcBef>
              <a:spcAft>
                <a:spcPts val="0"/>
              </a:spcAft>
              <a:buClr>
                <a:srgbClr val="888888"/>
              </a:buClr>
              <a:buSzPts val="1600"/>
              <a:buNone/>
              <a:defRPr sz="1200">
                <a:solidFill>
                  <a:srgbClr val="888888"/>
                </a:solidFill>
              </a:defRPr>
            </a:lvl3pPr>
            <a:lvl4pPr marL="1371600" lvl="3" indent="-171450" algn="l">
              <a:spcBef>
                <a:spcPts val="210"/>
              </a:spcBef>
              <a:spcAft>
                <a:spcPts val="0"/>
              </a:spcAft>
              <a:buClr>
                <a:srgbClr val="888888"/>
              </a:buClr>
              <a:buSzPts val="1400"/>
              <a:buNone/>
              <a:defRPr sz="1050">
                <a:solidFill>
                  <a:srgbClr val="888888"/>
                </a:solidFill>
              </a:defRPr>
            </a:lvl4pPr>
            <a:lvl5pPr marL="1714500" lvl="4" indent="-171450" algn="l">
              <a:spcBef>
                <a:spcPts val="210"/>
              </a:spcBef>
              <a:spcAft>
                <a:spcPts val="0"/>
              </a:spcAft>
              <a:buClr>
                <a:srgbClr val="888888"/>
              </a:buClr>
              <a:buSzPts val="1400"/>
              <a:buNone/>
              <a:defRPr sz="1050">
                <a:solidFill>
                  <a:srgbClr val="888888"/>
                </a:solidFill>
              </a:defRPr>
            </a:lvl5pPr>
            <a:lvl6pPr marL="2057400" lvl="5" indent="-171450" algn="l">
              <a:spcBef>
                <a:spcPts val="210"/>
              </a:spcBef>
              <a:spcAft>
                <a:spcPts val="0"/>
              </a:spcAft>
              <a:buClr>
                <a:srgbClr val="888888"/>
              </a:buClr>
              <a:buSzPts val="1400"/>
              <a:buNone/>
              <a:defRPr sz="1050">
                <a:solidFill>
                  <a:srgbClr val="888888"/>
                </a:solidFill>
              </a:defRPr>
            </a:lvl6pPr>
            <a:lvl7pPr marL="2400300" lvl="6" indent="-171450" algn="l">
              <a:spcBef>
                <a:spcPts val="210"/>
              </a:spcBef>
              <a:spcAft>
                <a:spcPts val="0"/>
              </a:spcAft>
              <a:buClr>
                <a:srgbClr val="888888"/>
              </a:buClr>
              <a:buSzPts val="1400"/>
              <a:buNone/>
              <a:defRPr sz="1050">
                <a:solidFill>
                  <a:srgbClr val="888888"/>
                </a:solidFill>
              </a:defRPr>
            </a:lvl7pPr>
            <a:lvl8pPr marL="2743200" lvl="7" indent="-171450" algn="l">
              <a:spcBef>
                <a:spcPts val="210"/>
              </a:spcBef>
              <a:spcAft>
                <a:spcPts val="0"/>
              </a:spcAft>
              <a:buClr>
                <a:srgbClr val="888888"/>
              </a:buClr>
              <a:buSzPts val="1400"/>
              <a:buNone/>
              <a:defRPr sz="1050">
                <a:solidFill>
                  <a:srgbClr val="888888"/>
                </a:solidFill>
              </a:defRPr>
            </a:lvl8pPr>
            <a:lvl9pPr marL="3086100" lvl="8" indent="-171450" algn="l">
              <a:spcBef>
                <a:spcPts val="210"/>
              </a:spcBef>
              <a:spcAft>
                <a:spcPts val="0"/>
              </a:spcAft>
              <a:buClr>
                <a:srgbClr val="888888"/>
              </a:buClr>
              <a:buSzPts val="1400"/>
              <a:buNone/>
              <a:defRPr sz="1050">
                <a:solidFill>
                  <a:srgbClr val="888888"/>
                </a:solidFill>
              </a:defRPr>
            </a:lvl9pPr>
          </a:lstStyle>
          <a:p>
            <a:endParaRPr/>
          </a:p>
        </p:txBody>
      </p:sp>
      <p:sp>
        <p:nvSpPr>
          <p:cNvPr id="537" name="Google Shape;537;p10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8" name="Google Shape;538;p10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9" name="Google Shape;539;p10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594082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0"/>
        <p:cNvGrpSpPr/>
        <p:nvPr/>
      </p:nvGrpSpPr>
      <p:grpSpPr>
        <a:xfrm>
          <a:off x="0" y="0"/>
          <a:ext cx="0" cy="0"/>
          <a:chOff x="0" y="0"/>
          <a:chExt cx="0" cy="0"/>
        </a:xfrm>
      </p:grpSpPr>
      <p:sp>
        <p:nvSpPr>
          <p:cNvPr id="541" name="Google Shape;541;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2"/>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3" name="Google Shape;543;p102"/>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4" name="Google Shape;544;p10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5" name="Google Shape;545;p10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6" name="Google Shape;546;p1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2067388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7"/>
        <p:cNvGrpSpPr/>
        <p:nvPr/>
      </p:nvGrpSpPr>
      <p:grpSpPr>
        <a:xfrm>
          <a:off x="0" y="0"/>
          <a:ext cx="0" cy="0"/>
          <a:chOff x="0" y="0"/>
          <a:chExt cx="0" cy="0"/>
        </a:xfrm>
      </p:grpSpPr>
      <p:sp>
        <p:nvSpPr>
          <p:cNvPr id="548" name="Google Shape;548;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9" name="Google Shape;549;p10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0" name="Google Shape;550;p10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1" name="Google Shape;551;p103"/>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2" name="Google Shape;552;p103"/>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3" name="Google Shape;553;p10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4" name="Google Shape;554;p10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5" name="Google Shape;555;p10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535561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6"/>
        <p:cNvGrpSpPr/>
        <p:nvPr/>
      </p:nvGrpSpPr>
      <p:grpSpPr>
        <a:xfrm>
          <a:off x="0" y="0"/>
          <a:ext cx="0" cy="0"/>
          <a:chOff x="0" y="0"/>
          <a:chExt cx="0" cy="0"/>
        </a:xfrm>
      </p:grpSpPr>
      <p:sp>
        <p:nvSpPr>
          <p:cNvPr id="557" name="Google Shape;557;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10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9" name="Google Shape;559;p10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0" name="Google Shape;560;p10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947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79F650-06FB-40B9-A784-CB691E5807FF}" type="slidenum">
              <a:rPr lang="en-US"/>
              <a:pPr>
                <a:defRPr/>
              </a:pPr>
              <a:t>‹#›</a:t>
            </a:fld>
            <a:endParaRPr lang="en-US"/>
          </a:p>
        </p:txBody>
      </p:sp>
    </p:spTree>
    <p:extLst>
      <p:ext uri="{BB962C8B-B14F-4D97-AF65-F5344CB8AC3E}">
        <p14:creationId xmlns:p14="http://schemas.microsoft.com/office/powerpoint/2010/main" val="23186075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1"/>
        <p:cNvGrpSpPr/>
        <p:nvPr/>
      </p:nvGrpSpPr>
      <p:grpSpPr>
        <a:xfrm>
          <a:off x="0" y="0"/>
          <a:ext cx="0" cy="0"/>
          <a:chOff x="0" y="0"/>
          <a:chExt cx="0" cy="0"/>
        </a:xfrm>
      </p:grpSpPr>
      <p:sp>
        <p:nvSpPr>
          <p:cNvPr id="562" name="Google Shape;562;p105"/>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05"/>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342900" lvl="0" indent="-323850" algn="l">
              <a:spcBef>
                <a:spcPts val="480"/>
              </a:spcBef>
              <a:spcAft>
                <a:spcPts val="0"/>
              </a:spcAft>
              <a:buClr>
                <a:schemeClr val="dk1"/>
              </a:buClr>
              <a:buSzPts val="3200"/>
              <a:buChar char="•"/>
              <a:defRPr sz="2400"/>
            </a:lvl1pPr>
            <a:lvl2pPr marL="685800" lvl="1" indent="-304800" algn="l">
              <a:spcBef>
                <a:spcPts val="420"/>
              </a:spcBef>
              <a:spcAft>
                <a:spcPts val="0"/>
              </a:spcAft>
              <a:buClr>
                <a:schemeClr val="dk1"/>
              </a:buClr>
              <a:buSzPts val="2800"/>
              <a:buChar char="–"/>
              <a:defRPr sz="2100"/>
            </a:lvl2pPr>
            <a:lvl3pPr marL="1028700" lvl="2" indent="-285750" algn="l">
              <a:spcBef>
                <a:spcPts val="360"/>
              </a:spcBef>
              <a:spcAft>
                <a:spcPts val="0"/>
              </a:spcAft>
              <a:buClr>
                <a:schemeClr val="dk1"/>
              </a:buClr>
              <a:buSzPts val="2400"/>
              <a:buChar char="•"/>
              <a:defRPr sz="1800"/>
            </a:lvl3pPr>
            <a:lvl4pPr marL="1371600" lvl="3" indent="-266700" algn="l">
              <a:spcBef>
                <a:spcPts val="300"/>
              </a:spcBef>
              <a:spcAft>
                <a:spcPts val="0"/>
              </a:spcAft>
              <a:buClr>
                <a:schemeClr val="dk1"/>
              </a:buClr>
              <a:buSzPts val="2000"/>
              <a:buChar char="–"/>
              <a:defRPr sz="1500"/>
            </a:lvl4pPr>
            <a:lvl5pPr marL="1714500" lvl="4" indent="-266700" algn="l">
              <a:spcBef>
                <a:spcPts val="300"/>
              </a:spcBef>
              <a:spcAft>
                <a:spcPts val="0"/>
              </a:spcAft>
              <a:buClr>
                <a:schemeClr val="dk1"/>
              </a:buClr>
              <a:buSzPts val="2000"/>
              <a:buChar char="»"/>
              <a:defRPr sz="1500"/>
            </a:lvl5pPr>
            <a:lvl6pPr marL="2057400" lvl="5" indent="-266700" algn="l">
              <a:spcBef>
                <a:spcPts val="300"/>
              </a:spcBef>
              <a:spcAft>
                <a:spcPts val="0"/>
              </a:spcAft>
              <a:buClr>
                <a:schemeClr val="dk1"/>
              </a:buClr>
              <a:buSzPts val="2000"/>
              <a:buChar char="•"/>
              <a:defRPr sz="1500"/>
            </a:lvl6pPr>
            <a:lvl7pPr marL="2400300" lvl="6" indent="-266700" algn="l">
              <a:spcBef>
                <a:spcPts val="300"/>
              </a:spcBef>
              <a:spcAft>
                <a:spcPts val="0"/>
              </a:spcAft>
              <a:buClr>
                <a:schemeClr val="dk1"/>
              </a:buClr>
              <a:buSzPts val="2000"/>
              <a:buChar char="•"/>
              <a:defRPr sz="1500"/>
            </a:lvl7pPr>
            <a:lvl8pPr marL="2743200" lvl="7" indent="-266700" algn="l">
              <a:spcBef>
                <a:spcPts val="300"/>
              </a:spcBef>
              <a:spcAft>
                <a:spcPts val="0"/>
              </a:spcAft>
              <a:buClr>
                <a:schemeClr val="dk1"/>
              </a:buClr>
              <a:buSzPts val="2000"/>
              <a:buChar char="•"/>
              <a:defRPr sz="1500"/>
            </a:lvl8pPr>
            <a:lvl9pPr marL="3086100" lvl="8" indent="-266700" algn="l">
              <a:spcBef>
                <a:spcPts val="300"/>
              </a:spcBef>
              <a:spcAft>
                <a:spcPts val="0"/>
              </a:spcAft>
              <a:buClr>
                <a:schemeClr val="dk1"/>
              </a:buClr>
              <a:buSzPts val="2000"/>
              <a:buChar char="•"/>
              <a:defRPr sz="1500"/>
            </a:lvl9pPr>
          </a:lstStyle>
          <a:p>
            <a:endParaRPr/>
          </a:p>
        </p:txBody>
      </p:sp>
      <p:sp>
        <p:nvSpPr>
          <p:cNvPr id="564" name="Google Shape;564;p105"/>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65" name="Google Shape;565;p10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6" name="Google Shape;566;p10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7" name="Google Shape;567;p10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18099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8"/>
        <p:cNvGrpSpPr/>
        <p:nvPr/>
      </p:nvGrpSpPr>
      <p:grpSpPr>
        <a:xfrm>
          <a:off x="0" y="0"/>
          <a:ext cx="0" cy="0"/>
          <a:chOff x="0" y="0"/>
          <a:chExt cx="0" cy="0"/>
        </a:xfrm>
      </p:grpSpPr>
      <p:sp>
        <p:nvSpPr>
          <p:cNvPr id="569" name="Google Shape;569;p10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0" name="Google Shape;570;p10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71" name="Google Shape;571;p10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72" name="Google Shape;572;p10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3" name="Google Shape;573;p10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4" name="Google Shape;574;p10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021003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75"/>
        <p:cNvGrpSpPr/>
        <p:nvPr/>
      </p:nvGrpSpPr>
      <p:grpSpPr>
        <a:xfrm>
          <a:off x="0" y="0"/>
          <a:ext cx="0" cy="0"/>
          <a:chOff x="0" y="0"/>
          <a:chExt cx="0" cy="0"/>
        </a:xfrm>
      </p:grpSpPr>
      <p:sp>
        <p:nvSpPr>
          <p:cNvPr id="576" name="Google Shape;576;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7" name="Google Shape;577;p107"/>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78" name="Google Shape;578;p10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9" name="Google Shape;579;p10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0" name="Google Shape;580;p1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035342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1"/>
        <p:cNvGrpSpPr/>
        <p:nvPr/>
      </p:nvGrpSpPr>
      <p:grpSpPr>
        <a:xfrm>
          <a:off x="0" y="0"/>
          <a:ext cx="0" cy="0"/>
          <a:chOff x="0" y="0"/>
          <a:chExt cx="0" cy="0"/>
        </a:xfrm>
      </p:grpSpPr>
      <p:sp>
        <p:nvSpPr>
          <p:cNvPr id="582" name="Google Shape;582;p108"/>
          <p:cNvSpPr txBox="1">
            <a:spLocks noGrp="1"/>
          </p:cNvSpPr>
          <p:nvPr>
            <p:ph type="title"/>
          </p:nvPr>
        </p:nvSpPr>
        <p:spPr>
          <a:xfrm rot="5400000">
            <a:off x="4732338" y="2171702"/>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10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84" name="Google Shape;584;p10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5" name="Google Shape;585;p10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6" name="Google Shape;586;p10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82018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0488308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8461101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122701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7427374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1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8319567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409658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742EC0-D1F5-452B-936D-983E69BE8D07}" type="slidenum">
              <a:rPr lang="en-US"/>
              <a:pPr>
                <a:defRPr/>
              </a:pPr>
              <a:t>‹#›</a:t>
            </a:fld>
            <a:endParaRPr lang="en-US"/>
          </a:p>
        </p:txBody>
      </p:sp>
    </p:spTree>
    <p:extLst>
      <p:ext uri="{BB962C8B-B14F-4D97-AF65-F5344CB8AC3E}">
        <p14:creationId xmlns:p14="http://schemas.microsoft.com/office/powerpoint/2010/main" val="421184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2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1128858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2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3611787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3063558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2614369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96569A5-6700-4416-ADC1-C3E5B15C080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19850533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8648590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6569A5-6700-4416-ADC1-C3E5B15C080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3310588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6569A5-6700-4416-ADC1-C3E5B15C0801}"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9619976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569A5-6700-4416-ADC1-C3E5B15C0801}" type="datetimeFigureOut">
              <a:rPr lang="en-US" smtClean="0"/>
              <a:t>7/7/2020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3554282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6569A5-6700-4416-ADC1-C3E5B15C0801}" type="datetimeFigureOut">
              <a:rPr lang="en-US" smtClean="0"/>
              <a:t>7/7/2020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603930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9E69CA-45A1-4264-BD69-76F2BE368F6B}" type="slidenum">
              <a:rPr lang="en-US"/>
              <a:pPr>
                <a:defRPr/>
              </a:pPr>
              <a:t>‹#›</a:t>
            </a:fld>
            <a:endParaRPr lang="en-US"/>
          </a:p>
        </p:txBody>
      </p:sp>
    </p:spTree>
    <p:extLst>
      <p:ext uri="{BB962C8B-B14F-4D97-AF65-F5344CB8AC3E}">
        <p14:creationId xmlns:p14="http://schemas.microsoft.com/office/powerpoint/2010/main" val="21218358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569A5-6700-4416-ADC1-C3E5B15C0801}" type="datetimeFigureOut">
              <a:rPr lang="en-US" smtClean="0"/>
              <a:t>7/7/2020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1865175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96569A5-6700-4416-ADC1-C3E5B15C0801}"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5554967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96569A5-6700-4416-ADC1-C3E5B15C0801}"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2409470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6023922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9042352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slide 1" type="tx">
  <p:cSld name="Title slide 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 name="Google Shape;11;p2"/>
          <p:cNvSpPr txBox="1">
            <a:spLocks noGrp="1"/>
          </p:cNvSpPr>
          <p:nvPr>
            <p:ph type="title"/>
          </p:nvPr>
        </p:nvSpPr>
        <p:spPr>
          <a:xfrm>
            <a:off x="404625" y="2637694"/>
            <a:ext cx="3912403" cy="1266797"/>
          </a:xfrm>
          <a:prstGeom prst="rect">
            <a:avLst/>
          </a:prstGeom>
          <a:noFill/>
          <a:ln>
            <a:noFill/>
          </a:ln>
        </p:spPr>
        <p:txBody>
          <a:bodyPr spcFirstLastPara="1" wrap="square" lIns="45700" tIns="45700" rIns="45700" bIns="45700" anchor="b" anchorCtr="0">
            <a:noAutofit/>
          </a:bodyPr>
          <a:lstStyle>
            <a:lvl1pPr lvl="0" algn="l">
              <a:lnSpc>
                <a:spcPct val="90000"/>
              </a:lnSpc>
              <a:spcBef>
                <a:spcPts val="0"/>
              </a:spcBef>
              <a:spcAft>
                <a:spcPts val="0"/>
              </a:spcAft>
              <a:buClr>
                <a:srgbClr val="FFFFFF"/>
              </a:buClr>
              <a:buSzPts val="3500"/>
              <a:buFont typeface="Times New Roman"/>
              <a:buNone/>
              <a:defRPr sz="26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 name="Google Shape;12;p2"/>
          <p:cNvSpPr txBox="1">
            <a:spLocks noGrp="1"/>
          </p:cNvSpPr>
          <p:nvPr>
            <p:ph type="body" idx="1"/>
          </p:nvPr>
        </p:nvSpPr>
        <p:spPr>
          <a:xfrm>
            <a:off x="6120435" y="2637695"/>
            <a:ext cx="2722627" cy="1858337"/>
          </a:xfrm>
          <a:prstGeom prst="rect">
            <a:avLst/>
          </a:prstGeom>
          <a:noFill/>
          <a:ln>
            <a:noFill/>
          </a:ln>
        </p:spPr>
        <p:txBody>
          <a:bodyPr spcFirstLastPara="1" wrap="square" lIns="45700" tIns="45700" rIns="45700" bIns="45700" anchor="t" anchorCtr="0">
            <a:noAutofit/>
          </a:bodyPr>
          <a:lstStyle>
            <a:lvl1pPr marL="342900" lvl="0" indent="-171450" algn="l">
              <a:lnSpc>
                <a:spcPct val="100000"/>
              </a:lnSpc>
              <a:spcBef>
                <a:spcPts val="600"/>
              </a:spcBef>
              <a:spcAft>
                <a:spcPts val="0"/>
              </a:spcAft>
              <a:buClr>
                <a:srgbClr val="404040"/>
              </a:buClr>
              <a:buSzPts val="2100"/>
              <a:buFont typeface="Century Gothic"/>
              <a:buNone/>
              <a:defRPr sz="1575">
                <a:solidFill>
                  <a:srgbClr val="404040"/>
                </a:solidFill>
                <a:latin typeface="Century Gothic"/>
                <a:ea typeface="Century Gothic"/>
                <a:cs typeface="Century Gothic"/>
                <a:sym typeface="Century Gothic"/>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pic>
        <p:nvPicPr>
          <p:cNvPr id="13" name="Google Shape;13;p2"/>
          <p:cNvPicPr preferRelativeResize="0"/>
          <p:nvPr/>
        </p:nvPicPr>
        <p:blipFill rotWithShape="1">
          <a:blip r:embed="rId3">
            <a:alphaModFix/>
          </a:blip>
          <a:srcRect/>
          <a:stretch/>
        </p:blipFill>
        <p:spPr>
          <a:xfrm>
            <a:off x="6222193" y="5489516"/>
            <a:ext cx="2655950" cy="905342"/>
          </a:xfrm>
          <a:prstGeom prst="rect">
            <a:avLst/>
          </a:prstGeom>
          <a:noFill/>
          <a:ln>
            <a:noFill/>
          </a:ln>
        </p:spPr>
      </p:pic>
      <p:sp>
        <p:nvSpPr>
          <p:cNvPr id="14" name="Google Shape;14;p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416955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0988E9-0DAE-4E3D-A1BF-FF73A33B3A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0339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CE261F-6386-4DC3-B759-D5E2C9D1DA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5396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06B0A-AC28-41F5-B7D9-9ABBE3132E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3744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51AE7-BB51-4854-B1E9-D32607FC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19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53A88-397E-42C0-88F0-449CDB5A1C13}" type="slidenum">
              <a:rPr lang="en-US"/>
              <a:pPr>
                <a:defRPr/>
              </a:pPr>
              <a:t>‹#›</a:t>
            </a:fld>
            <a:endParaRPr lang="en-US"/>
          </a:p>
        </p:txBody>
      </p:sp>
    </p:spTree>
    <p:extLst>
      <p:ext uri="{BB962C8B-B14F-4D97-AF65-F5344CB8AC3E}">
        <p14:creationId xmlns:p14="http://schemas.microsoft.com/office/powerpoint/2010/main" val="703916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ECA2BE-9CF2-4939-B569-AC7AD6AC9581}" type="slidenum">
              <a:rPr lang="en-US"/>
              <a:pPr>
                <a:defRPr/>
              </a:pPr>
              <a:t>‹#›</a:t>
            </a:fld>
            <a:endParaRPr lang="en-US"/>
          </a:p>
        </p:txBody>
      </p:sp>
    </p:spTree>
    <p:extLst>
      <p:ext uri="{BB962C8B-B14F-4D97-AF65-F5344CB8AC3E}">
        <p14:creationId xmlns:p14="http://schemas.microsoft.com/office/powerpoint/2010/main" val="28859602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0C0878-450D-4D60-AF39-8CE2893BFE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7460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79F650-06FB-40B9-A784-CB691E580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4196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742EC0-D1F5-452B-936D-983E69BE8D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1269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E69CA-45A1-4264-BD69-76F2BE368F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9273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ECA2BE-9CF2-4939-B569-AC7AD6AC95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7337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FE5A91-91A4-434A-B289-8C4BC1A57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9880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F44448-35D0-4376-B932-BDBF7DB14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4979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9D60C-B73C-41FB-902B-3AC9145BE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5745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642CCC-BA2C-48AC-8E03-730A7B915C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593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090786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E5A91-91A4-434A-B289-8C4BC1A576C1}" type="slidenum">
              <a:rPr lang="en-US"/>
              <a:pPr>
                <a:defRPr/>
              </a:pPr>
              <a:t>‹#›</a:t>
            </a:fld>
            <a:endParaRPr lang="en-US"/>
          </a:p>
        </p:txBody>
      </p:sp>
    </p:spTree>
    <p:extLst>
      <p:ext uri="{BB962C8B-B14F-4D97-AF65-F5344CB8AC3E}">
        <p14:creationId xmlns:p14="http://schemas.microsoft.com/office/powerpoint/2010/main" val="42073496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35834117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42589330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6638091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1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35746588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32957477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1876362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2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5964985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2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5927517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7825518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417478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F44448-35D0-4376-B932-BDBF7DB148DD}" type="slidenum">
              <a:rPr lang="en-US"/>
              <a:pPr>
                <a:defRPr/>
              </a:pPr>
              <a:t>‹#›</a:t>
            </a:fld>
            <a:endParaRPr lang="en-US"/>
          </a:p>
        </p:txBody>
      </p:sp>
    </p:spTree>
    <p:extLst>
      <p:ext uri="{BB962C8B-B14F-4D97-AF65-F5344CB8AC3E}">
        <p14:creationId xmlns:p14="http://schemas.microsoft.com/office/powerpoint/2010/main" val="4021120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9D60C-B73C-41FB-902B-3AC9145BE3C2}" type="slidenum">
              <a:rPr lang="en-US"/>
              <a:pPr>
                <a:defRPr/>
              </a:pPr>
              <a:t>‹#›</a:t>
            </a:fld>
            <a:endParaRPr lang="en-US"/>
          </a:p>
        </p:txBody>
      </p:sp>
    </p:spTree>
    <p:extLst>
      <p:ext uri="{BB962C8B-B14F-4D97-AF65-F5344CB8AC3E}">
        <p14:creationId xmlns:p14="http://schemas.microsoft.com/office/powerpoint/2010/main" val="2943790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642CCC-BA2C-48AC-8E03-730A7B915C36}" type="slidenum">
              <a:rPr lang="en-US"/>
              <a:pPr>
                <a:defRPr/>
              </a:pPr>
              <a:t>‹#›</a:t>
            </a:fld>
            <a:endParaRPr lang="en-US"/>
          </a:p>
        </p:txBody>
      </p:sp>
    </p:spTree>
    <p:extLst>
      <p:ext uri="{BB962C8B-B14F-4D97-AF65-F5344CB8AC3E}">
        <p14:creationId xmlns:p14="http://schemas.microsoft.com/office/powerpoint/2010/main" val="2777681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897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49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531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6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93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3547CC-582D-4202-B2B9-D6091BD889E8}" type="slidenum">
              <a:rPr lang="en-US"/>
              <a:pPr>
                <a:defRPr/>
              </a:pPr>
              <a:t>‹#›</a:t>
            </a:fld>
            <a:endParaRPr lang="en-US"/>
          </a:p>
        </p:txBody>
      </p:sp>
    </p:spTree>
    <p:extLst>
      <p:ext uri="{BB962C8B-B14F-4D97-AF65-F5344CB8AC3E}">
        <p14:creationId xmlns:p14="http://schemas.microsoft.com/office/powerpoint/2010/main" val="371042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9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897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401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129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277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7/7/2020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67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Trebuchet MS"/>
              <a:buNone/>
              <a:defRPr sz="1800">
                <a:solidFill>
                  <a:schemeClr val="dk1"/>
                </a:solidFill>
                <a:latin typeface="Trebuchet MS"/>
                <a:ea typeface="Trebuchet MS"/>
                <a:cs typeface="Trebuchet MS"/>
                <a:sym typeface="Trebuchet MS"/>
              </a:defRPr>
            </a:lvl1pPr>
            <a:lvl2pPr marR="0" lvl="1"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9pPr>
          </a:lstStyle>
          <a:p>
            <a:pPr marL="0" marR="0" lvl="0" indent="0" algn="l" defTabSz="914400" rtl="0" eaLnBrk="0" fontAlgn="base" latinLnBrk="0" hangingPunct="0">
              <a:lnSpc>
                <a:spcPct val="100000"/>
              </a:lnSpc>
              <a:spcBef>
                <a:spcPts val="0"/>
              </a:spcBef>
              <a:spcAft>
                <a:spcPts val="0"/>
              </a:spcAft>
              <a:buClr>
                <a:srgbClr val="000000"/>
              </a:buClr>
              <a:buSzPts val="1400"/>
              <a:buFont typeface="Trebuchet MS"/>
              <a:buNone/>
              <a:tabLst/>
              <a:defRPr/>
            </a:pPr>
            <a:endParaRPr kumimoji="0" sz="1800" b="0" i="0" u="none" strike="noStrike" kern="1200" cap="none" spc="0" normalizeH="0" baseline="0" noProof="0">
              <a:ln>
                <a:noFill/>
              </a:ln>
              <a:solidFill>
                <a:srgbClr val="000000"/>
              </a:solidFill>
              <a:effectLst/>
              <a:uLnTx/>
              <a:uFillTx/>
              <a:latin typeface="Trebuchet MS"/>
              <a:sym typeface="Trebuchet MS"/>
            </a:endParaRPr>
          </a:p>
        </p:txBody>
      </p:sp>
      <p:sp>
        <p:nvSpPr>
          <p:cNvPr id="21" name="Google Shape;21;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rebuchet MS"/>
              <a:buNone/>
              <a:defRPr/>
            </a:lvl1pPr>
            <a:lvl2pPr lvl="1" algn="l">
              <a:spcBef>
                <a:spcPts val="0"/>
              </a:spcBef>
              <a:spcAft>
                <a:spcPts val="0"/>
              </a:spcAft>
              <a:buClr>
                <a:schemeClr val="dk1"/>
              </a:buClr>
              <a:buSzPts val="1400"/>
              <a:buFont typeface="Trebuchet MS"/>
              <a:buNone/>
              <a:defRPr/>
            </a:lvl2pPr>
            <a:lvl3pPr lvl="2" algn="l">
              <a:spcBef>
                <a:spcPts val="0"/>
              </a:spcBef>
              <a:spcAft>
                <a:spcPts val="0"/>
              </a:spcAft>
              <a:buClr>
                <a:schemeClr val="dk1"/>
              </a:buClr>
              <a:buSzPts val="1400"/>
              <a:buFont typeface="Trebuchet MS"/>
              <a:buNone/>
              <a:defRPr/>
            </a:lvl3pPr>
            <a:lvl4pPr lvl="3" algn="l">
              <a:spcBef>
                <a:spcPts val="0"/>
              </a:spcBef>
              <a:spcAft>
                <a:spcPts val="0"/>
              </a:spcAft>
              <a:buClr>
                <a:schemeClr val="dk1"/>
              </a:buClr>
              <a:buSzPts val="1400"/>
              <a:buFont typeface="Trebuchet MS"/>
              <a:buNone/>
              <a:defRPr/>
            </a:lvl4pPr>
            <a:lvl5pPr lvl="4" algn="l">
              <a:spcBef>
                <a:spcPts val="0"/>
              </a:spcBef>
              <a:spcAft>
                <a:spcPts val="0"/>
              </a:spcAft>
              <a:buClr>
                <a:schemeClr val="dk1"/>
              </a:buClr>
              <a:buSzPts val="1400"/>
              <a:buFont typeface="Trebuchet MS"/>
              <a:buNone/>
              <a:defRPr/>
            </a:lvl5pPr>
            <a:lvl6pPr lvl="5" algn="l">
              <a:spcBef>
                <a:spcPts val="0"/>
              </a:spcBef>
              <a:spcAft>
                <a:spcPts val="0"/>
              </a:spcAft>
              <a:buClr>
                <a:schemeClr val="dk1"/>
              </a:buClr>
              <a:buSzPts val="1400"/>
              <a:buFont typeface="Trebuchet MS"/>
              <a:buNone/>
              <a:defRPr/>
            </a:lvl6pPr>
            <a:lvl7pPr lvl="6" algn="l">
              <a:spcBef>
                <a:spcPts val="0"/>
              </a:spcBef>
              <a:spcAft>
                <a:spcPts val="0"/>
              </a:spcAft>
              <a:buClr>
                <a:schemeClr val="dk1"/>
              </a:buClr>
              <a:buSzPts val="1400"/>
              <a:buFont typeface="Trebuchet MS"/>
              <a:buNone/>
              <a:defRPr/>
            </a:lvl7pPr>
            <a:lvl8pPr lvl="7" algn="l">
              <a:spcBef>
                <a:spcPts val="0"/>
              </a:spcBef>
              <a:spcAft>
                <a:spcPts val="0"/>
              </a:spcAft>
              <a:buClr>
                <a:schemeClr val="dk1"/>
              </a:buClr>
              <a:buSzPts val="1400"/>
              <a:buFont typeface="Trebuchet MS"/>
              <a:buNone/>
              <a:defRPr/>
            </a:lvl8pPr>
            <a:lvl9pPr lvl="8" algn="l">
              <a:spcBef>
                <a:spcPts val="0"/>
              </a:spcBef>
              <a:spcAft>
                <a:spcPts val="0"/>
              </a:spcAft>
              <a:buClr>
                <a:schemeClr val="dk1"/>
              </a:buClr>
              <a:buSzPts val="1400"/>
              <a:buFont typeface="Trebuchet MS"/>
              <a:buNone/>
              <a:defRPr/>
            </a:lvl9pPr>
          </a:lstStyle>
          <a:p>
            <a:pPr marL="0" marR="0" lvl="0" indent="0" algn="ctr" defTabSz="914400" rtl="0" eaLnBrk="0" fontAlgn="base" latinLnBrk="0" hangingPunct="0">
              <a:lnSpc>
                <a:spcPct val="100000"/>
              </a:lnSpc>
              <a:spcBef>
                <a:spcPts val="0"/>
              </a:spcBef>
              <a:spcAft>
                <a:spcPts val="0"/>
              </a:spcAft>
              <a:buClr>
                <a:srgbClr val="888888"/>
              </a:buClr>
              <a:buSzPts val="1400"/>
              <a:buFont typeface="Trebuchet MS"/>
              <a:buNone/>
              <a:tabLst/>
              <a:defRPr/>
            </a:pPr>
            <a:endParaRPr kumimoji="0" sz="900" b="0" i="0" u="none" strike="noStrike" kern="1200" cap="none" spc="0" normalizeH="0" baseline="0" noProof="0">
              <a:ln>
                <a:noFill/>
              </a:ln>
              <a:solidFill>
                <a:srgbClr val="888888"/>
              </a:solidFill>
              <a:effectLst/>
              <a:uLnTx/>
              <a:uFillTx/>
              <a:latin typeface="Trebuchet MS"/>
              <a:sym typeface="Trebuchet MS"/>
            </a:endParaRPr>
          </a:p>
        </p:txBody>
      </p:sp>
      <p:sp>
        <p:nvSpPr>
          <p:cNvPr id="22" name="Google Shape;22;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1pPr>
            <a:lvl2pPr marL="0" lvl="1"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2pPr>
            <a:lvl3pPr marL="0" lvl="2"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3pPr>
            <a:lvl4pPr marL="0" lvl="3"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4pPr>
            <a:lvl5pPr marL="0" lvl="4"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5pPr>
            <a:lvl6pPr marL="0" lvl="5"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6pPr>
            <a:lvl7pPr marL="0" lvl="6"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7pPr>
            <a:lvl8pPr marL="0" lvl="7"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8pPr>
            <a:lvl9pPr marL="0" lvl="8"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9pPr>
          </a:lstStyle>
          <a:p>
            <a:pPr marL="0" marR="0" lvl="0" indent="0" algn="r" defTabSz="914400" rtl="0" eaLnBrk="0" fontAlgn="base" latinLnBrk="0" hangingPunct="0">
              <a:lnSpc>
                <a:spcPct val="100000"/>
              </a:lnSpc>
              <a:spcBef>
                <a:spcPts val="0"/>
              </a:spcBef>
              <a:spcAft>
                <a:spcPts val="0"/>
              </a:spcAft>
              <a:buClr>
                <a:srgbClr val="888888"/>
              </a:buClr>
              <a:buSzPts val="900"/>
              <a:buFont typeface="Trebuchet MS"/>
              <a:buNone/>
              <a:tabLst/>
              <a:defRPr/>
            </a:pPr>
            <a:fld id="{00000000-1234-1234-1234-123412341234}" type="slidenum">
              <a:rPr kumimoji="0" lang="es-EC" sz="900" b="0" i="0" u="none" strike="noStrike" kern="1200" cap="none" spc="0" normalizeH="0" baseline="0" noProof="0">
                <a:ln>
                  <a:noFill/>
                </a:ln>
                <a:solidFill>
                  <a:srgbClr val="888888"/>
                </a:solidFill>
                <a:effectLst/>
                <a:uLnTx/>
                <a:uFillTx/>
                <a:latin typeface="Trebuchet MS"/>
                <a:sym typeface="Trebuchet MS"/>
              </a:rPr>
              <a:pPr marL="0" marR="0" lvl="0" indent="0" algn="r" defTabSz="914400" rtl="0" eaLnBrk="0" fontAlgn="base" latinLnBrk="0" hangingPunct="0">
                <a:lnSpc>
                  <a:spcPct val="100000"/>
                </a:lnSpc>
                <a:spcBef>
                  <a:spcPts val="0"/>
                </a:spcBef>
                <a:spcAft>
                  <a:spcPts val="0"/>
                </a:spcAft>
                <a:buClr>
                  <a:srgbClr val="888888"/>
                </a:buClr>
                <a:buSzPts val="900"/>
                <a:buFont typeface="Trebuchet MS"/>
                <a:buNone/>
                <a:tabLst/>
                <a:defRPr/>
              </a:pPr>
              <a:t>‹#›</a:t>
            </a:fld>
            <a:endParaRPr kumimoji="0" sz="900" b="0" i="0" u="none" strike="noStrike" kern="1200" cap="none" spc="0" normalizeH="0" baseline="0" noProof="0">
              <a:ln>
                <a:noFill/>
              </a:ln>
              <a:solidFill>
                <a:srgbClr val="888888"/>
              </a:solidFill>
              <a:effectLst/>
              <a:uLnTx/>
              <a:uFillTx/>
              <a:latin typeface="Trebuchet MS"/>
              <a:sym typeface="Trebuchet MS"/>
            </a:endParaRPr>
          </a:p>
        </p:txBody>
      </p:sp>
    </p:spTree>
    <p:extLst>
      <p:ext uri="{BB962C8B-B14F-4D97-AF65-F5344CB8AC3E}">
        <p14:creationId xmlns:p14="http://schemas.microsoft.com/office/powerpoint/2010/main" val="998116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2ECF89-AD1A-4F81-B49E-0D85AB8603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987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053A88-397E-42C0-88F0-449CDB5A1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076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547CC-582D-4202-B2B9-D6091BD88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82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6708E-6FC2-4233-904E-F952B3E27402}" type="slidenum">
              <a:rPr lang="en-US"/>
              <a:pPr>
                <a:defRPr/>
              </a:pPr>
              <a:t>‹#›</a:t>
            </a:fld>
            <a:endParaRPr lang="en-US"/>
          </a:p>
        </p:txBody>
      </p:sp>
    </p:spTree>
    <p:extLst>
      <p:ext uri="{BB962C8B-B14F-4D97-AF65-F5344CB8AC3E}">
        <p14:creationId xmlns:p14="http://schemas.microsoft.com/office/powerpoint/2010/main" val="932489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6708E-6FC2-4233-904E-F952B3E274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899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712390-8382-404D-9E82-E28C3B58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6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BA2C4-089A-468D-BB76-E22828523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564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C31ADA-9E52-4455-AEC1-652745C1CA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91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7CEE26-8F79-4204-AEDA-81396EDB3F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789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1F91C5-F634-4811-B942-4BBDBD3CC4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181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D9935E-2028-4DD7-8C2E-6B40FAE709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512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0ACAD4-E911-4242-8872-F43CE422B7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397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1" type="tx">
  <p:cSld name="Title slide 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 name="Google Shape;11;p2"/>
          <p:cNvSpPr txBox="1">
            <a:spLocks noGrp="1"/>
          </p:cNvSpPr>
          <p:nvPr>
            <p:ph type="title"/>
          </p:nvPr>
        </p:nvSpPr>
        <p:spPr>
          <a:xfrm>
            <a:off x="404625" y="2637694"/>
            <a:ext cx="3912403" cy="1266797"/>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FFFFFF"/>
              </a:buClr>
              <a:buSzPts val="3500"/>
              <a:buFont typeface="Times New Roman"/>
              <a:buNone/>
              <a:defRPr sz="26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 name="Google Shape;12;p2"/>
          <p:cNvSpPr txBox="1">
            <a:spLocks noGrp="1"/>
          </p:cNvSpPr>
          <p:nvPr>
            <p:ph type="body" idx="1"/>
          </p:nvPr>
        </p:nvSpPr>
        <p:spPr>
          <a:xfrm>
            <a:off x="6120435" y="2637695"/>
            <a:ext cx="2722627" cy="1858337"/>
          </a:xfrm>
          <a:prstGeom prst="rect">
            <a:avLst/>
          </a:prstGeom>
          <a:noFill/>
          <a:ln>
            <a:noFill/>
          </a:ln>
        </p:spPr>
        <p:txBody>
          <a:bodyPr spcFirstLastPara="1" wrap="square" lIns="45700" tIns="45700" rIns="45700" bIns="45700" anchor="t" anchorCtr="0"/>
          <a:lstStyle>
            <a:lvl1pPr marL="342900" lvl="0" indent="-171450" algn="l">
              <a:lnSpc>
                <a:spcPct val="100000"/>
              </a:lnSpc>
              <a:spcBef>
                <a:spcPts val="600"/>
              </a:spcBef>
              <a:spcAft>
                <a:spcPts val="0"/>
              </a:spcAft>
              <a:buClr>
                <a:srgbClr val="404040"/>
              </a:buClr>
              <a:buSzPts val="2100"/>
              <a:buFont typeface="Century Gothic"/>
              <a:buNone/>
              <a:defRPr sz="1575">
                <a:solidFill>
                  <a:srgbClr val="404040"/>
                </a:solidFill>
                <a:latin typeface="Century Gothic"/>
                <a:ea typeface="Century Gothic"/>
                <a:cs typeface="Century Gothic"/>
                <a:sym typeface="Century Gothic"/>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pic>
        <p:nvPicPr>
          <p:cNvPr id="13" name="Google Shape;13;p2"/>
          <p:cNvPicPr preferRelativeResize="0"/>
          <p:nvPr/>
        </p:nvPicPr>
        <p:blipFill rotWithShape="1">
          <a:blip r:embed="rId3">
            <a:alphaModFix/>
          </a:blip>
          <a:srcRect/>
          <a:stretch/>
        </p:blipFill>
        <p:spPr>
          <a:xfrm>
            <a:off x="6222193" y="5489516"/>
            <a:ext cx="2655950" cy="905342"/>
          </a:xfrm>
          <a:prstGeom prst="rect">
            <a:avLst/>
          </a:prstGeom>
          <a:noFill/>
          <a:ln>
            <a:noFill/>
          </a:ln>
        </p:spPr>
      </p:pic>
      <p:sp>
        <p:nvSpPr>
          <p:cNvPr id="14" name="Google Shape;14;p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53610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0" y="-2"/>
            <a:ext cx="9144000" cy="6858001"/>
          </a:xfrm>
          <a:prstGeom prst="rect">
            <a:avLst/>
          </a:prstGeom>
          <a:noFill/>
          <a:ln w="9525" cap="flat" cmpd="sng">
            <a:solidFill>
              <a:schemeClr val="accent1"/>
            </a:solidFill>
            <a:prstDash val="solid"/>
            <a:round/>
            <a:headEnd type="none" w="sm" len="sm"/>
            <a:tailEnd type="none" w="sm" len="sm"/>
          </a:ln>
        </p:spPr>
      </p:pic>
      <p:sp>
        <p:nvSpPr>
          <p:cNvPr id="17" name="Google Shape;17;p3"/>
          <p:cNvSpPr txBox="1">
            <a:spLocks noGrp="1"/>
          </p:cNvSpPr>
          <p:nvPr>
            <p:ph type="title"/>
          </p:nvPr>
        </p:nvSpPr>
        <p:spPr>
          <a:xfrm>
            <a:off x="0" y="2674302"/>
            <a:ext cx="9144000" cy="1509396"/>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FFFFFF"/>
              </a:buClr>
              <a:buSzPts val="14000"/>
              <a:buFont typeface="Calibri"/>
              <a:buNone/>
              <a:defRPr sz="10500">
                <a:solidFill>
                  <a:srgbClr val="FFFFFF"/>
                </a:solidFil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8" name="Google Shape;18;p3"/>
          <p:cNvSpPr/>
          <p:nvPr/>
        </p:nvSpPr>
        <p:spPr>
          <a:xfrm>
            <a:off x="4341027" y="1890230"/>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9" name="Google Shape;19;p3"/>
          <p:cNvSpPr/>
          <p:nvPr/>
        </p:nvSpPr>
        <p:spPr>
          <a:xfrm>
            <a:off x="4341027" y="4806460"/>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pic>
        <p:nvPicPr>
          <p:cNvPr id="20" name="Google Shape;20;p3"/>
          <p:cNvPicPr preferRelativeResize="0"/>
          <p:nvPr/>
        </p:nvPicPr>
        <p:blipFill rotWithShape="1">
          <a:blip r:embed="rId3">
            <a:alphaModFix/>
          </a:blip>
          <a:srcRect/>
          <a:stretch/>
        </p:blipFill>
        <p:spPr>
          <a:xfrm>
            <a:off x="6274831" y="5769424"/>
            <a:ext cx="2550332" cy="869339"/>
          </a:xfrm>
          <a:prstGeom prst="rect">
            <a:avLst/>
          </a:prstGeom>
          <a:noFill/>
          <a:ln>
            <a:noFill/>
          </a:ln>
        </p:spPr>
      </p:pic>
      <p:sp>
        <p:nvSpPr>
          <p:cNvPr id="21" name="Google Shape;21;p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2698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712390-8382-404D-9E82-E28C3B58DFE7}" type="slidenum">
              <a:rPr lang="en-US"/>
              <a:pPr>
                <a:defRPr/>
              </a:pPr>
              <a:t>‹#›</a:t>
            </a:fld>
            <a:endParaRPr lang="en-US"/>
          </a:p>
        </p:txBody>
      </p:sp>
    </p:spTree>
    <p:extLst>
      <p:ext uri="{BB962C8B-B14F-4D97-AF65-F5344CB8AC3E}">
        <p14:creationId xmlns:p14="http://schemas.microsoft.com/office/powerpoint/2010/main" val="2513916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23888" y="1709741"/>
            <a:ext cx="7886700" cy="2852737"/>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6000"/>
              <a:buFont typeface="Calibri"/>
              <a:buNone/>
              <a:defRPr sz="45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 name="Google Shape;24;p4"/>
          <p:cNvSpPr txBox="1">
            <a:spLocks noGrp="1"/>
          </p:cNvSpPr>
          <p:nvPr>
            <p:ph type="body" idx="1"/>
          </p:nvPr>
        </p:nvSpPr>
        <p:spPr>
          <a:xfrm>
            <a:off x="623888" y="4589462"/>
            <a:ext cx="7886700" cy="1500188"/>
          </a:xfrm>
          <a:prstGeom prst="rect">
            <a:avLst/>
          </a:prstGeom>
          <a:noFill/>
          <a:ln>
            <a:noFill/>
          </a:ln>
        </p:spPr>
        <p:txBody>
          <a:bodyPr spcFirstLastPara="1" wrap="square" lIns="45700" tIns="45700" rIns="45700" bIns="45700" anchor="t" anchorCtr="0"/>
          <a:lstStyle>
            <a:lvl1pPr marL="342900" lvl="0" indent="-171450" algn="l">
              <a:lnSpc>
                <a:spcPct val="90000"/>
              </a:lnSpc>
              <a:spcBef>
                <a:spcPts val="750"/>
              </a:spcBef>
              <a:spcAft>
                <a:spcPts val="0"/>
              </a:spcAft>
              <a:buClr>
                <a:srgbClr val="888888"/>
              </a:buClr>
              <a:buSzPts val="2400"/>
              <a:buFont typeface="Calibri"/>
              <a:buNone/>
              <a:defRPr sz="1800">
                <a:solidFill>
                  <a:srgbClr val="888888"/>
                </a:solidFill>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 name="Google Shape;25;p4"/>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6899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 name="Google Shape;28;p5"/>
          <p:cNvSpPr txBox="1">
            <a:spLocks noGrp="1"/>
          </p:cNvSpPr>
          <p:nvPr>
            <p:ph type="body" idx="1"/>
          </p:nvPr>
        </p:nvSpPr>
        <p:spPr>
          <a:xfrm>
            <a:off x="628650" y="1825625"/>
            <a:ext cx="3886200" cy="43513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 name="Google Shape;29;p5"/>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60987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29842" y="365128"/>
            <a:ext cx="7886701"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2" name="Google Shape;32;p6"/>
          <p:cNvSpPr txBox="1">
            <a:spLocks noGrp="1"/>
          </p:cNvSpPr>
          <p:nvPr>
            <p:ph type="body" idx="1"/>
          </p:nvPr>
        </p:nvSpPr>
        <p:spPr>
          <a:xfrm>
            <a:off x="629841" y="1681166"/>
            <a:ext cx="3868342" cy="823913"/>
          </a:xfrm>
          <a:prstGeom prst="rect">
            <a:avLst/>
          </a:prstGeom>
          <a:noFill/>
          <a:ln>
            <a:noFill/>
          </a:ln>
        </p:spPr>
        <p:txBody>
          <a:bodyPr spcFirstLastPara="1" wrap="square" lIns="45700" tIns="45700" rIns="45700" bIns="45700" anchor="b" anchorCtr="0"/>
          <a:lstStyle>
            <a:lvl1pPr marL="342900" lvl="0" indent="-171450" algn="l">
              <a:lnSpc>
                <a:spcPct val="90000"/>
              </a:lnSpc>
              <a:spcBef>
                <a:spcPts val="750"/>
              </a:spcBef>
              <a:spcAft>
                <a:spcPts val="0"/>
              </a:spcAft>
              <a:buClr>
                <a:srgbClr val="000000"/>
              </a:buClr>
              <a:buSzPts val="2400"/>
              <a:buFont typeface="Calibri"/>
              <a:buNone/>
              <a:defRPr sz="1800" b="1"/>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 name="Google Shape;33;p6"/>
          <p:cNvSpPr txBox="1">
            <a:spLocks noGrp="1"/>
          </p:cNvSpPr>
          <p:nvPr>
            <p:ph type="body" idx="2"/>
          </p:nvPr>
        </p:nvSpPr>
        <p:spPr>
          <a:xfrm>
            <a:off x="4629151" y="1681166"/>
            <a:ext cx="3887391" cy="823913"/>
          </a:xfrm>
          <a:prstGeom prst="rect">
            <a:avLst/>
          </a:prstGeom>
          <a:noFill/>
          <a:ln>
            <a:noFill/>
          </a:ln>
        </p:spPr>
        <p:txBody>
          <a:bodyPr spcFirstLastPara="1" wrap="square" lIns="45700" tIns="45700" rIns="45700" bIns="45700" anchor="b"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4" name="Google Shape;34;p6"/>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57651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 name="Google Shape;37;p7"/>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73655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29842" y="457200"/>
            <a:ext cx="2949179" cy="1600200"/>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3200"/>
              <a:buFont typeface="Calibri"/>
              <a:buNone/>
              <a:defRPr sz="2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 name="Google Shape;40;p8"/>
          <p:cNvSpPr txBox="1">
            <a:spLocks noGrp="1"/>
          </p:cNvSpPr>
          <p:nvPr>
            <p:ph type="body" idx="1"/>
          </p:nvPr>
        </p:nvSpPr>
        <p:spPr>
          <a:xfrm>
            <a:off x="3887390" y="987428"/>
            <a:ext cx="4629151" cy="4873625"/>
          </a:xfrm>
          <a:prstGeom prst="rect">
            <a:avLst/>
          </a:prstGeom>
          <a:noFill/>
          <a:ln>
            <a:noFill/>
          </a:ln>
        </p:spPr>
        <p:txBody>
          <a:bodyPr spcFirstLastPara="1" wrap="square" lIns="45700" tIns="45700" rIns="45700" bIns="45700" anchor="t" anchorCtr="0"/>
          <a:lstStyle>
            <a:lvl1pPr marL="342900" lvl="0" indent="-323850" algn="l">
              <a:lnSpc>
                <a:spcPct val="90000"/>
              </a:lnSpc>
              <a:spcBef>
                <a:spcPts val="750"/>
              </a:spcBef>
              <a:spcAft>
                <a:spcPts val="0"/>
              </a:spcAft>
              <a:buClr>
                <a:srgbClr val="000000"/>
              </a:buClr>
              <a:buSzPts val="3200"/>
              <a:buChar char="•"/>
              <a:defRPr sz="2400"/>
            </a:lvl1pPr>
            <a:lvl2pPr marL="685800" lvl="1" indent="-323850" algn="l">
              <a:lnSpc>
                <a:spcPct val="90000"/>
              </a:lnSpc>
              <a:spcBef>
                <a:spcPts val="750"/>
              </a:spcBef>
              <a:spcAft>
                <a:spcPts val="0"/>
              </a:spcAft>
              <a:buClr>
                <a:srgbClr val="000000"/>
              </a:buClr>
              <a:buSzPts val="3200"/>
              <a:buChar char="•"/>
              <a:defRPr sz="2400"/>
            </a:lvl2pPr>
            <a:lvl3pPr marL="1028700" lvl="2" indent="-323850" algn="l">
              <a:lnSpc>
                <a:spcPct val="90000"/>
              </a:lnSpc>
              <a:spcBef>
                <a:spcPts val="750"/>
              </a:spcBef>
              <a:spcAft>
                <a:spcPts val="0"/>
              </a:spcAft>
              <a:buClr>
                <a:srgbClr val="000000"/>
              </a:buClr>
              <a:buSzPts val="3200"/>
              <a:buChar char="•"/>
              <a:defRPr sz="2400"/>
            </a:lvl3pPr>
            <a:lvl4pPr marL="1371600" lvl="3" indent="-323850" algn="l">
              <a:lnSpc>
                <a:spcPct val="90000"/>
              </a:lnSpc>
              <a:spcBef>
                <a:spcPts val="750"/>
              </a:spcBef>
              <a:spcAft>
                <a:spcPts val="0"/>
              </a:spcAft>
              <a:buClr>
                <a:srgbClr val="000000"/>
              </a:buClr>
              <a:buSzPts val="3200"/>
              <a:buChar char="•"/>
              <a:defRPr sz="2400"/>
            </a:lvl4pPr>
            <a:lvl5pPr marL="1714500" lvl="4" indent="-323850" algn="l">
              <a:lnSpc>
                <a:spcPct val="90000"/>
              </a:lnSpc>
              <a:spcBef>
                <a:spcPts val="750"/>
              </a:spcBef>
              <a:spcAft>
                <a:spcPts val="0"/>
              </a:spcAft>
              <a:buClr>
                <a:srgbClr val="000000"/>
              </a:buClr>
              <a:buSzPts val="3200"/>
              <a:buChar char="•"/>
              <a:defRPr sz="2400"/>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 name="Google Shape;41;p8"/>
          <p:cNvSpPr txBox="1">
            <a:spLocks noGrp="1"/>
          </p:cNvSpPr>
          <p:nvPr>
            <p:ph type="body" idx="2"/>
          </p:nvPr>
        </p:nvSpPr>
        <p:spPr>
          <a:xfrm>
            <a:off x="629842" y="2057400"/>
            <a:ext cx="2949179" cy="381158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 name="Google Shape;42;p8"/>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68952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629842" y="457200"/>
            <a:ext cx="2949179" cy="1600200"/>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3200"/>
              <a:buFont typeface="Calibri"/>
              <a:buNone/>
              <a:defRPr sz="2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 name="Google Shape;45;p9"/>
          <p:cNvSpPr>
            <a:spLocks noGrp="1"/>
          </p:cNvSpPr>
          <p:nvPr>
            <p:ph type="pic" idx="2"/>
          </p:nvPr>
        </p:nvSpPr>
        <p:spPr>
          <a:xfrm>
            <a:off x="3887390" y="987428"/>
            <a:ext cx="4629151"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6" name="Google Shape;46;p9"/>
          <p:cNvSpPr txBox="1">
            <a:spLocks noGrp="1"/>
          </p:cNvSpPr>
          <p:nvPr>
            <p:ph type="body" idx="1"/>
          </p:nvPr>
        </p:nvSpPr>
        <p:spPr>
          <a:xfrm>
            <a:off x="629842" y="2057400"/>
            <a:ext cx="2949179" cy="3811588"/>
          </a:xfrm>
          <a:prstGeom prst="rect">
            <a:avLst/>
          </a:prstGeom>
          <a:noFill/>
          <a:ln>
            <a:noFill/>
          </a:ln>
        </p:spPr>
        <p:txBody>
          <a:bodyPr spcFirstLastPara="1" wrap="square" lIns="45700" tIns="45700" rIns="45700" bIns="45700" anchor="t" anchorCtr="0"/>
          <a:lstStyle>
            <a:lvl1pPr marL="342900" lvl="0" indent="-171450" algn="l">
              <a:lnSpc>
                <a:spcPct val="90000"/>
              </a:lnSpc>
              <a:spcBef>
                <a:spcPts val="750"/>
              </a:spcBef>
              <a:spcAft>
                <a:spcPts val="0"/>
              </a:spcAft>
              <a:buClr>
                <a:srgbClr val="000000"/>
              </a:buClr>
              <a:buSzPts val="1600"/>
              <a:buFont typeface="Calibri"/>
              <a:buNone/>
              <a:defRPr sz="1200"/>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 name="Google Shape;47;p9"/>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8243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 name="Google Shape;50;p10"/>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1" name="Google Shape;51;p10"/>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46056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6543676" y="365125"/>
            <a:ext cx="1971675" cy="5811838"/>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4" name="Google Shape;54;p11"/>
          <p:cNvSpPr txBox="1">
            <a:spLocks noGrp="1"/>
          </p:cNvSpPr>
          <p:nvPr>
            <p:ph type="body" idx="1"/>
          </p:nvPr>
        </p:nvSpPr>
        <p:spPr>
          <a:xfrm>
            <a:off x="628651" y="365125"/>
            <a:ext cx="5800725" cy="58118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5" name="Google Shape;55;p11"/>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53745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2" name="Google Shape;62;p13"/>
          <p:cNvSpPr txBox="1">
            <a:spLocks noGrp="1"/>
          </p:cNvSpPr>
          <p:nvPr>
            <p:ph type="body" idx="1"/>
          </p:nvPr>
        </p:nvSpPr>
        <p:spPr>
          <a:xfrm>
            <a:off x="685800" y="1981200"/>
            <a:ext cx="7772400" cy="41148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63" name="Google Shape;63;p13"/>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3028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722314" y="4406917"/>
            <a:ext cx="7772401" cy="1362076"/>
          </a:xfrm>
          <a:prstGeom prst="rect">
            <a:avLst/>
          </a:prstGeom>
          <a:noFill/>
          <a:ln>
            <a:noFill/>
          </a:ln>
        </p:spPr>
        <p:txBody>
          <a:bodyPr spcFirstLastPara="1" wrap="square" lIns="45700" tIns="45700" rIns="45700" bIns="45700" anchor="t" anchorCtr="0"/>
          <a:lstStyle>
            <a:lvl1pPr lvl="0" algn="l">
              <a:lnSpc>
                <a:spcPct val="100000"/>
              </a:lnSpc>
              <a:spcBef>
                <a:spcPts val="0"/>
              </a:spcBef>
              <a:spcAft>
                <a:spcPts val="0"/>
              </a:spcAft>
              <a:buClr>
                <a:srgbClr val="000000"/>
              </a:buClr>
              <a:buSzPts val="3500"/>
              <a:buFont typeface="Times"/>
              <a:buNone/>
              <a:defRPr sz="2625" b="1" cap="none">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6" name="Google Shape;66;p14"/>
          <p:cNvSpPr txBox="1">
            <a:spLocks noGrp="1"/>
          </p:cNvSpPr>
          <p:nvPr>
            <p:ph type="body" idx="1"/>
          </p:nvPr>
        </p:nvSpPr>
        <p:spPr>
          <a:xfrm>
            <a:off x="722314" y="2906713"/>
            <a:ext cx="7772401" cy="1500188"/>
          </a:xfrm>
          <a:prstGeom prst="rect">
            <a:avLst/>
          </a:prstGeom>
          <a:noFill/>
          <a:ln>
            <a:noFill/>
          </a:ln>
        </p:spPr>
        <p:txBody>
          <a:bodyPr spcFirstLastPara="1" wrap="square" lIns="45700" tIns="45700" rIns="45700" bIns="45700" anchor="b" anchorCtr="0"/>
          <a:lstStyle>
            <a:lvl1pPr marL="342900" lvl="0" indent="-171450" algn="l">
              <a:lnSpc>
                <a:spcPct val="100000"/>
              </a:lnSpc>
              <a:spcBef>
                <a:spcPts val="300"/>
              </a:spcBef>
              <a:spcAft>
                <a:spcPts val="0"/>
              </a:spcAft>
              <a:buClr>
                <a:srgbClr val="000000"/>
              </a:buClr>
              <a:buSzPts val="1700"/>
              <a:buFont typeface="Times"/>
              <a:buNone/>
              <a:defRPr sz="1275">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67" name="Google Shape;67;p14"/>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5768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DBA2C4-089A-468D-BB76-E2282852319D}" type="slidenum">
              <a:rPr lang="en-US"/>
              <a:pPr>
                <a:defRPr/>
              </a:pPr>
              <a:t>‹#›</a:t>
            </a:fld>
            <a:endParaRPr lang="en-US"/>
          </a:p>
        </p:txBody>
      </p:sp>
    </p:spTree>
    <p:extLst>
      <p:ext uri="{BB962C8B-B14F-4D97-AF65-F5344CB8AC3E}">
        <p14:creationId xmlns:p14="http://schemas.microsoft.com/office/powerpoint/2010/main" val="3555025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0" name="Google Shape;70;p15"/>
          <p:cNvSpPr txBox="1">
            <a:spLocks noGrp="1"/>
          </p:cNvSpPr>
          <p:nvPr>
            <p:ph type="body" idx="1"/>
          </p:nvPr>
        </p:nvSpPr>
        <p:spPr>
          <a:xfrm>
            <a:off x="685800" y="1981200"/>
            <a:ext cx="3810000" cy="4114800"/>
          </a:xfrm>
          <a:prstGeom prst="rect">
            <a:avLst/>
          </a:prstGeom>
          <a:noFill/>
          <a:ln>
            <a:noFill/>
          </a:ln>
        </p:spPr>
        <p:txBody>
          <a:bodyPr spcFirstLastPara="1" wrap="square" lIns="45700" tIns="45700" rIns="45700" bIns="45700" anchor="t" anchorCtr="0"/>
          <a:lstStyle>
            <a:lvl1pPr marL="342900" lvl="0"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1pPr>
            <a:lvl2pPr marL="685800" lvl="1"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2pPr>
            <a:lvl3pPr marL="1028700" lvl="2"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3pPr>
            <a:lvl4pPr marL="1371600" lvl="3"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4pPr>
            <a:lvl5pPr marL="1714500" lvl="4"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1" name="Google Shape;71;p15"/>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33750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274641"/>
            <a:ext cx="8229600" cy="1143001"/>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4" name="Google Shape;74;p16"/>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lstStyle>
            <a:lvl1pPr marL="342900" lvl="0" indent="-171450" algn="l">
              <a:lnSpc>
                <a:spcPct val="100000"/>
              </a:lnSpc>
              <a:spcBef>
                <a:spcPts val="375"/>
              </a:spcBef>
              <a:spcAft>
                <a:spcPts val="0"/>
              </a:spcAft>
              <a:buClr>
                <a:srgbClr val="000000"/>
              </a:buClr>
              <a:buSzPts val="2100"/>
              <a:buFont typeface="Times"/>
              <a:buNone/>
              <a:defRPr sz="1575" b="1">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5" name="Google Shape;75;p16"/>
          <p:cNvSpPr txBox="1">
            <a:spLocks noGrp="1"/>
          </p:cNvSpPr>
          <p:nvPr>
            <p:ph type="body" idx="2"/>
          </p:nvPr>
        </p:nvSpPr>
        <p:spPr>
          <a:xfrm>
            <a:off x="4645033" y="1535112"/>
            <a:ext cx="4041776" cy="639763"/>
          </a:xfrm>
          <a:prstGeom prst="rect">
            <a:avLst/>
          </a:prstGeom>
          <a:noFill/>
          <a:ln>
            <a:noFill/>
          </a:ln>
        </p:spPr>
        <p:txBody>
          <a:bodyPr spcFirstLastPara="1" wrap="square" lIns="45700" tIns="45700" rIns="45700" bIns="45700" anchor="b"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6" name="Google Shape;76;p16"/>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26291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9" name="Google Shape;79;p17"/>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3663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57205" y="273050"/>
            <a:ext cx="3008313" cy="1162050"/>
          </a:xfrm>
          <a:prstGeom prst="rect">
            <a:avLst/>
          </a:prstGeom>
          <a:noFill/>
          <a:ln>
            <a:noFill/>
          </a:ln>
        </p:spPr>
        <p:txBody>
          <a:bodyPr spcFirstLastPara="1" wrap="square" lIns="45700" tIns="45700" rIns="45700" bIns="45700" anchor="b" anchorCtr="0"/>
          <a:lstStyle>
            <a:lvl1pPr lvl="0" algn="l">
              <a:lnSpc>
                <a:spcPct val="100000"/>
              </a:lnSpc>
              <a:spcBef>
                <a:spcPts val="0"/>
              </a:spcBef>
              <a:spcAft>
                <a:spcPts val="0"/>
              </a:spcAft>
              <a:buClr>
                <a:srgbClr val="000000"/>
              </a:buClr>
              <a:buSzPts val="1700"/>
              <a:buFont typeface="Times"/>
              <a:buNone/>
              <a:defRPr sz="1275" b="1">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2" name="Google Shape;82;p18"/>
          <p:cNvSpPr txBox="1">
            <a:spLocks noGrp="1"/>
          </p:cNvSpPr>
          <p:nvPr>
            <p:ph type="body" idx="1"/>
          </p:nvPr>
        </p:nvSpPr>
        <p:spPr>
          <a:xfrm>
            <a:off x="3575050" y="273069"/>
            <a:ext cx="5111750" cy="5853113"/>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3" name="Google Shape;83;p18"/>
          <p:cNvSpPr txBox="1">
            <a:spLocks noGrp="1"/>
          </p:cNvSpPr>
          <p:nvPr>
            <p:ph type="body" idx="2"/>
          </p:nvPr>
        </p:nvSpPr>
        <p:spPr>
          <a:xfrm>
            <a:off x="457205" y="1435103"/>
            <a:ext cx="3008314" cy="4691063"/>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4" name="Google Shape;84;p18"/>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88910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lstStyle>
            <a:lvl1pPr lvl="0" algn="l">
              <a:lnSpc>
                <a:spcPct val="100000"/>
              </a:lnSpc>
              <a:spcBef>
                <a:spcPts val="0"/>
              </a:spcBef>
              <a:spcAft>
                <a:spcPts val="0"/>
              </a:spcAft>
              <a:buClr>
                <a:srgbClr val="000000"/>
              </a:buClr>
              <a:buSzPts val="1700"/>
              <a:buFont typeface="Times"/>
              <a:buNone/>
              <a:defRPr sz="1275" b="1">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7" name="Google Shape;87;p19"/>
          <p:cNvSpPr>
            <a:spLocks noGrp="1"/>
          </p:cNvSpPr>
          <p:nvPr>
            <p:ph type="pic" idx="2"/>
          </p:nvPr>
        </p:nvSpPr>
        <p:spPr>
          <a:xfrm>
            <a:off x="1792288" y="612775"/>
            <a:ext cx="5486401" cy="41148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1792288" y="5367340"/>
            <a:ext cx="5486401" cy="804863"/>
          </a:xfrm>
          <a:prstGeom prst="rect">
            <a:avLst/>
          </a:prstGeom>
          <a:noFill/>
          <a:ln>
            <a:noFill/>
          </a:ln>
        </p:spPr>
        <p:txBody>
          <a:bodyPr spcFirstLastPara="1" wrap="square" lIns="45700" tIns="45700" rIns="45700" bIns="45700" anchor="t" anchorCtr="0"/>
          <a:lstStyle>
            <a:lvl1pPr marL="342900" lvl="0" indent="-171450" algn="l">
              <a:lnSpc>
                <a:spcPct val="100000"/>
              </a:lnSpc>
              <a:spcBef>
                <a:spcPts val="150"/>
              </a:spcBef>
              <a:spcAft>
                <a:spcPts val="0"/>
              </a:spcAft>
              <a:buClr>
                <a:srgbClr val="000000"/>
              </a:buClr>
              <a:buSzPts val="1200"/>
              <a:buFont typeface="Times"/>
              <a:buNone/>
              <a:defRPr sz="900">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9" name="Google Shape;89;p19"/>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94501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92" name="Google Shape;92;p20"/>
          <p:cNvSpPr txBox="1">
            <a:spLocks noGrp="1"/>
          </p:cNvSpPr>
          <p:nvPr>
            <p:ph type="body" idx="1"/>
          </p:nvPr>
        </p:nvSpPr>
        <p:spPr>
          <a:xfrm>
            <a:off x="685800" y="1981200"/>
            <a:ext cx="7772400" cy="41148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93" name="Google Shape;93;p20"/>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02538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p:cSld name="1_Vertical Title and Text">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515100" y="609600"/>
            <a:ext cx="1943100" cy="54864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96" name="Google Shape;96;p21"/>
          <p:cNvSpPr txBox="1">
            <a:spLocks noGrp="1"/>
          </p:cNvSpPr>
          <p:nvPr>
            <p:ph type="body" idx="1"/>
          </p:nvPr>
        </p:nvSpPr>
        <p:spPr>
          <a:xfrm>
            <a:off x="685804" y="609600"/>
            <a:ext cx="5676901" cy="54864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97" name="Google Shape;97;p21"/>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709376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8"/>
        <p:cNvGrpSpPr/>
        <p:nvPr/>
      </p:nvGrpSpPr>
      <p:grpSpPr>
        <a:xfrm>
          <a:off x="0" y="0"/>
          <a:ext cx="0" cy="0"/>
          <a:chOff x="0" y="0"/>
          <a:chExt cx="0" cy="0"/>
        </a:xfrm>
      </p:grpSpPr>
      <p:sp>
        <p:nvSpPr>
          <p:cNvPr id="99" name="Google Shape;99;p22"/>
          <p:cNvSpPr txBox="1">
            <a:spLocks noGrp="1"/>
          </p:cNvSpPr>
          <p:nvPr>
            <p:ph type="body" idx="1"/>
          </p:nvPr>
        </p:nvSpPr>
        <p:spPr>
          <a:xfrm>
            <a:off x="1228036" y="1036984"/>
            <a:ext cx="6400801" cy="884584"/>
          </a:xfrm>
          <a:prstGeom prst="rect">
            <a:avLst/>
          </a:prstGeom>
          <a:noFill/>
          <a:ln>
            <a:noFill/>
          </a:ln>
        </p:spPr>
        <p:txBody>
          <a:bodyPr spcFirstLastPara="1" wrap="square" lIns="45700" tIns="45700" rIns="45700" bIns="45700" anchor="t" anchorCtr="0"/>
          <a:lstStyle>
            <a:lvl1pPr marL="342900" lvl="0" indent="-171450" algn="ctr">
              <a:lnSpc>
                <a:spcPct val="100000"/>
              </a:lnSpc>
              <a:spcBef>
                <a:spcPts val="450"/>
              </a:spcBef>
              <a:spcAft>
                <a:spcPts val="0"/>
              </a:spcAft>
              <a:buClr>
                <a:srgbClr val="595959"/>
              </a:buClr>
              <a:buSzPts val="2800"/>
              <a:buFont typeface="Constantia"/>
              <a:buNone/>
              <a:defRPr>
                <a:solidFill>
                  <a:srgbClr val="595959"/>
                </a:solidFill>
                <a:latin typeface="Constantia"/>
                <a:ea typeface="Constantia"/>
                <a:cs typeface="Constantia"/>
                <a:sym typeface="Constantia"/>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00" name="Google Shape;100;p22"/>
          <p:cNvSpPr txBox="1">
            <a:spLocks noGrp="1"/>
          </p:cNvSpPr>
          <p:nvPr>
            <p:ph type="sldNum" idx="12"/>
          </p:nvPr>
        </p:nvSpPr>
        <p:spPr>
          <a:xfrm>
            <a:off x="8482902" y="6356356"/>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74068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2">
  <p:cSld name="1_Title slide 2">
    <p:spTree>
      <p:nvGrpSpPr>
        <p:cNvPr id="1" name="Shape 101"/>
        <p:cNvGrpSpPr/>
        <p:nvPr/>
      </p:nvGrpSpPr>
      <p:grpSpPr>
        <a:xfrm>
          <a:off x="0" y="0"/>
          <a:ext cx="0" cy="0"/>
          <a:chOff x="0" y="0"/>
          <a:chExt cx="0" cy="0"/>
        </a:xfrm>
      </p:grpSpPr>
      <p:pic>
        <p:nvPicPr>
          <p:cNvPr id="102" name="Google Shape;102;p23"/>
          <p:cNvPicPr preferRelativeResize="0"/>
          <p:nvPr/>
        </p:nvPicPr>
        <p:blipFill rotWithShape="1">
          <a:blip r:embed="rId2">
            <a:alphaModFix/>
          </a:blip>
          <a:srcRect/>
          <a:stretch/>
        </p:blipFill>
        <p:spPr>
          <a:xfrm>
            <a:off x="0" y="-2"/>
            <a:ext cx="9144000" cy="6858001"/>
          </a:xfrm>
          <a:prstGeom prst="rect">
            <a:avLst/>
          </a:prstGeom>
          <a:noFill/>
          <a:ln w="9525" cap="flat" cmpd="sng">
            <a:solidFill>
              <a:schemeClr val="accent1"/>
            </a:solidFill>
            <a:prstDash val="solid"/>
            <a:round/>
            <a:headEnd type="none" w="sm" len="sm"/>
            <a:tailEnd type="none" w="sm" len="sm"/>
          </a:ln>
        </p:spPr>
      </p:pic>
      <p:sp>
        <p:nvSpPr>
          <p:cNvPr id="103" name="Google Shape;103;p23"/>
          <p:cNvSpPr txBox="1">
            <a:spLocks noGrp="1"/>
          </p:cNvSpPr>
          <p:nvPr>
            <p:ph type="title"/>
          </p:nvPr>
        </p:nvSpPr>
        <p:spPr>
          <a:xfrm>
            <a:off x="0" y="2674305"/>
            <a:ext cx="9144000" cy="1509396"/>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FFFFFF"/>
              </a:buClr>
              <a:buSzPts val="12400"/>
              <a:buFont typeface="Times New Roman"/>
              <a:buNone/>
              <a:defRPr sz="9300"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04" name="Google Shape;104;p23"/>
          <p:cNvSpPr/>
          <p:nvPr/>
        </p:nvSpPr>
        <p:spPr>
          <a:xfrm>
            <a:off x="4341028" y="1890234"/>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05" name="Google Shape;105;p23"/>
          <p:cNvSpPr/>
          <p:nvPr/>
        </p:nvSpPr>
        <p:spPr>
          <a:xfrm>
            <a:off x="4341028" y="4806465"/>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pic>
        <p:nvPicPr>
          <p:cNvPr id="106" name="Google Shape;106;p23"/>
          <p:cNvPicPr preferRelativeResize="0"/>
          <p:nvPr/>
        </p:nvPicPr>
        <p:blipFill rotWithShape="1">
          <a:blip r:embed="rId3">
            <a:alphaModFix/>
          </a:blip>
          <a:srcRect/>
          <a:stretch/>
        </p:blipFill>
        <p:spPr>
          <a:xfrm>
            <a:off x="6274832" y="5769424"/>
            <a:ext cx="2550333" cy="869339"/>
          </a:xfrm>
          <a:prstGeom prst="rect">
            <a:avLst/>
          </a:prstGeom>
          <a:noFill/>
          <a:ln>
            <a:noFill/>
          </a:ln>
        </p:spPr>
      </p:pic>
      <p:sp>
        <p:nvSpPr>
          <p:cNvPr id="107" name="Google Shape;107;p2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38593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08"/>
        <p:cNvGrpSpPr/>
        <p:nvPr/>
      </p:nvGrpSpPr>
      <p:grpSpPr>
        <a:xfrm>
          <a:off x="0" y="0"/>
          <a:ext cx="0" cy="0"/>
          <a:chOff x="0" y="0"/>
          <a:chExt cx="0" cy="0"/>
        </a:xfrm>
      </p:grpSpPr>
      <p:pic>
        <p:nvPicPr>
          <p:cNvPr id="109" name="Google Shape;109;p24"/>
          <p:cNvPicPr preferRelativeResize="0"/>
          <p:nvPr/>
        </p:nvPicPr>
        <p:blipFill rotWithShape="1">
          <a:blip r:embed="rId2">
            <a:alphaModFix/>
          </a:blip>
          <a:srcRect/>
          <a:stretch/>
        </p:blipFill>
        <p:spPr>
          <a:xfrm>
            <a:off x="4572000" y="0"/>
            <a:ext cx="4572000" cy="6858000"/>
          </a:xfrm>
          <a:prstGeom prst="rect">
            <a:avLst/>
          </a:prstGeom>
          <a:noFill/>
          <a:ln>
            <a:noFill/>
          </a:ln>
        </p:spPr>
      </p:pic>
      <p:sp>
        <p:nvSpPr>
          <p:cNvPr id="110" name="Google Shape;110;p24"/>
          <p:cNvSpPr/>
          <p:nvPr/>
        </p:nvSpPr>
        <p:spPr>
          <a:xfrm>
            <a:off x="0" y="0"/>
            <a:ext cx="4572000" cy="6858000"/>
          </a:xfrm>
          <a:prstGeom prst="rect">
            <a:avLst/>
          </a:prstGeom>
          <a:solidFill>
            <a:srgbClr val="007155"/>
          </a:solidFill>
          <a:ln w="12700" cap="flat" cmpd="sng">
            <a:solidFill>
              <a:srgbClr val="42719B"/>
            </a:solidFill>
            <a:prstDash val="solid"/>
            <a:miter lim="8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11" name="Google Shape;111;p24"/>
          <p:cNvSpPr/>
          <p:nvPr/>
        </p:nvSpPr>
        <p:spPr>
          <a:xfrm>
            <a:off x="418175" y="1629635"/>
            <a:ext cx="4022803" cy="2000548"/>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6200"/>
              <a:buFont typeface="Times New Roman"/>
              <a:buNone/>
            </a:pPr>
            <a:r>
              <a:rPr lang="es-EC" sz="4650" b="1" i="0" u="none" strike="noStrike" cap="none">
                <a:solidFill>
                  <a:srgbClr val="FFFFFF"/>
                </a:solidFill>
                <a:latin typeface="Times New Roman"/>
                <a:ea typeface="Times New Roman"/>
                <a:cs typeface="Times New Roman"/>
                <a:sym typeface="Times New Roman"/>
              </a:rPr>
              <a:t>University </a:t>
            </a:r>
            <a:br>
              <a:rPr lang="es-EC" sz="4650" b="1" i="0" u="none" strike="noStrike" cap="none">
                <a:solidFill>
                  <a:srgbClr val="FFFFFF"/>
                </a:solidFill>
                <a:latin typeface="Times New Roman"/>
                <a:ea typeface="Times New Roman"/>
                <a:cs typeface="Times New Roman"/>
                <a:sym typeface="Times New Roman"/>
              </a:rPr>
            </a:br>
            <a:r>
              <a:rPr lang="es-EC" sz="4650" b="1" i="0" u="none" strike="noStrike" cap="none">
                <a:solidFill>
                  <a:srgbClr val="FFFFFF"/>
                </a:solidFill>
                <a:latin typeface="Times New Roman"/>
                <a:ea typeface="Times New Roman"/>
                <a:cs typeface="Times New Roman"/>
                <a:sym typeface="Times New Roman"/>
              </a:rPr>
              <a:t>of Vermont</a:t>
            </a:r>
            <a:endParaRPr sz="1800"/>
          </a:p>
        </p:txBody>
      </p:sp>
      <p:sp>
        <p:nvSpPr>
          <p:cNvPr id="112" name="Google Shape;112;p24"/>
          <p:cNvSpPr/>
          <p:nvPr/>
        </p:nvSpPr>
        <p:spPr>
          <a:xfrm>
            <a:off x="418173" y="4605455"/>
            <a:ext cx="2450482" cy="3581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700"/>
              <a:buFont typeface="Century Gothic"/>
              <a:buNone/>
            </a:pPr>
            <a:r>
              <a:rPr lang="es-EC" sz="1275" b="1" i="0" u="none" strike="noStrike" cap="none">
                <a:solidFill>
                  <a:srgbClr val="FFFFFF"/>
                </a:solidFill>
                <a:latin typeface="Century Gothic"/>
                <a:ea typeface="Century Gothic"/>
                <a:cs typeface="Century Gothic"/>
                <a:sym typeface="Century Gothic"/>
              </a:rPr>
              <a:t>Since 1791</a:t>
            </a:r>
            <a:endParaRPr sz="1800"/>
          </a:p>
        </p:txBody>
      </p:sp>
      <p:sp>
        <p:nvSpPr>
          <p:cNvPr id="113" name="Google Shape;113;p24"/>
          <p:cNvSpPr/>
          <p:nvPr/>
        </p:nvSpPr>
        <p:spPr>
          <a:xfrm>
            <a:off x="476716" y="4137107"/>
            <a:ext cx="485079" cy="198610"/>
          </a:xfrm>
          <a:prstGeom prst="rect">
            <a:avLst/>
          </a:prstGeom>
          <a:solidFill>
            <a:srgbClr val="B2D23E"/>
          </a:solidFill>
          <a:ln w="12700" cap="flat" cmpd="sng">
            <a:solidFill>
              <a:srgbClr val="42719B"/>
            </a:solidFill>
            <a:prstDash val="solid"/>
            <a:miter lim="8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14" name="Google Shape;114;p2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9395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C31ADA-9E52-4455-AEC1-652745C1CABE}" type="slidenum">
              <a:rPr lang="en-US"/>
              <a:pPr>
                <a:defRPr/>
              </a:pPr>
              <a:t>‹#›</a:t>
            </a:fld>
            <a:endParaRPr lang="en-US"/>
          </a:p>
        </p:txBody>
      </p:sp>
    </p:spTree>
    <p:extLst>
      <p:ext uri="{BB962C8B-B14F-4D97-AF65-F5344CB8AC3E}">
        <p14:creationId xmlns:p14="http://schemas.microsoft.com/office/powerpoint/2010/main" val="1184474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115"/>
        <p:cNvGrpSpPr/>
        <p:nvPr/>
      </p:nvGrpSpPr>
      <p:grpSpPr>
        <a:xfrm>
          <a:off x="0" y="0"/>
          <a:ext cx="0" cy="0"/>
          <a:chOff x="0" y="0"/>
          <a:chExt cx="0" cy="0"/>
        </a:xfrm>
      </p:grpSpPr>
      <p:pic>
        <p:nvPicPr>
          <p:cNvPr id="116" name="Google Shape;116;p25"/>
          <p:cNvPicPr preferRelativeResize="0"/>
          <p:nvPr/>
        </p:nvPicPr>
        <p:blipFill rotWithShape="1">
          <a:blip r:embed="rId2">
            <a:alphaModFix/>
          </a:blip>
          <a:srcRect/>
          <a:stretch/>
        </p:blipFill>
        <p:spPr>
          <a:xfrm>
            <a:off x="0" y="105105"/>
            <a:ext cx="9144000" cy="6858001"/>
          </a:xfrm>
          <a:prstGeom prst="rect">
            <a:avLst/>
          </a:prstGeom>
          <a:noFill/>
          <a:ln>
            <a:noFill/>
          </a:ln>
        </p:spPr>
      </p:pic>
      <p:sp>
        <p:nvSpPr>
          <p:cNvPr id="117" name="Google Shape;117;p25"/>
          <p:cNvSpPr txBox="1">
            <a:spLocks noGrp="1"/>
          </p:cNvSpPr>
          <p:nvPr>
            <p:ph type="title"/>
          </p:nvPr>
        </p:nvSpPr>
        <p:spPr>
          <a:xfrm>
            <a:off x="429770" y="2116574"/>
            <a:ext cx="8253943" cy="553059"/>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007155"/>
              </a:buClr>
              <a:buSzPts val="4400"/>
              <a:buFont typeface="Impact"/>
              <a:buNone/>
              <a:defRPr>
                <a:solidFill>
                  <a:srgbClr val="007155"/>
                </a:solidFill>
                <a:latin typeface="Impact"/>
                <a:ea typeface="Impact"/>
                <a:cs typeface="Impact"/>
                <a:sym typeface="Impact"/>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pic>
        <p:nvPicPr>
          <p:cNvPr id="118" name="Google Shape;118;p25"/>
          <p:cNvPicPr preferRelativeResize="0"/>
          <p:nvPr/>
        </p:nvPicPr>
        <p:blipFill rotWithShape="1">
          <a:blip r:embed="rId3">
            <a:alphaModFix/>
          </a:blip>
          <a:srcRect/>
          <a:stretch/>
        </p:blipFill>
        <p:spPr>
          <a:xfrm>
            <a:off x="3269398" y="5322749"/>
            <a:ext cx="2655950" cy="905341"/>
          </a:xfrm>
          <a:prstGeom prst="rect">
            <a:avLst/>
          </a:prstGeom>
          <a:noFill/>
          <a:ln>
            <a:noFill/>
          </a:ln>
        </p:spPr>
      </p:pic>
      <p:sp>
        <p:nvSpPr>
          <p:cNvPr id="119" name="Google Shape;119;p2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564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120"/>
        <p:cNvGrpSpPr/>
        <p:nvPr/>
      </p:nvGrpSpPr>
      <p:grpSpPr>
        <a:xfrm>
          <a:off x="0" y="0"/>
          <a:ext cx="0" cy="0"/>
          <a:chOff x="0" y="0"/>
          <a:chExt cx="0" cy="0"/>
        </a:xfrm>
      </p:grpSpPr>
      <p:pic>
        <p:nvPicPr>
          <p:cNvPr id="121" name="Google Shape;121;p2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2" name="Google Shape;122;p26"/>
          <p:cNvSpPr txBox="1">
            <a:spLocks noGrp="1"/>
          </p:cNvSpPr>
          <p:nvPr>
            <p:ph type="title"/>
          </p:nvPr>
        </p:nvSpPr>
        <p:spPr>
          <a:xfrm>
            <a:off x="429770" y="2116575"/>
            <a:ext cx="8253943" cy="752754"/>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B2D23E"/>
              </a:buClr>
              <a:buSzPts val="4400"/>
              <a:buFont typeface="Impact"/>
              <a:buNone/>
              <a:defRPr cap="none">
                <a:solidFill>
                  <a:srgbClr val="B2D23E"/>
                </a:solidFill>
                <a:latin typeface="Impact"/>
                <a:ea typeface="Impact"/>
                <a:cs typeface="Impact"/>
                <a:sym typeface="Impact"/>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3" name="Google Shape;123;p2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38803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Content 1- one column">
  <p:cSld name="Title + Content 1- one column">
    <p:spTree>
      <p:nvGrpSpPr>
        <p:cNvPr id="1" name="Shape 124"/>
        <p:cNvGrpSpPr/>
        <p:nvPr/>
      </p:nvGrpSpPr>
      <p:grpSpPr>
        <a:xfrm>
          <a:off x="0" y="0"/>
          <a:ext cx="0" cy="0"/>
          <a:chOff x="0" y="0"/>
          <a:chExt cx="0" cy="0"/>
        </a:xfrm>
      </p:grpSpPr>
      <p:pic>
        <p:nvPicPr>
          <p:cNvPr id="125" name="Google Shape;125;p2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6" name="Google Shape;126;p2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7" name="Google Shape;127;p27"/>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28" name="Google Shape;128;p2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83579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Content 1- two column">
  <p:cSld name="Title + Content 1- two column">
    <p:spTree>
      <p:nvGrpSpPr>
        <p:cNvPr id="1" name="Shape 129"/>
        <p:cNvGrpSpPr/>
        <p:nvPr/>
      </p:nvGrpSpPr>
      <p:grpSpPr>
        <a:xfrm>
          <a:off x="0" y="0"/>
          <a:ext cx="0" cy="0"/>
          <a:chOff x="0" y="0"/>
          <a:chExt cx="0" cy="0"/>
        </a:xfrm>
      </p:grpSpPr>
      <p:pic>
        <p:nvPicPr>
          <p:cNvPr id="130" name="Google Shape;130;p2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1" name="Google Shape;131;p2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32" name="Google Shape;132;p28"/>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33" name="Google Shape;133;p2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184741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Content 1- one column w/chart+ Content 1- one column with chart">
  <p:cSld name="Title + Content 1- one column w/chart+ Content 1- one column with chart">
    <p:spTree>
      <p:nvGrpSpPr>
        <p:cNvPr id="1" name="Shape 134"/>
        <p:cNvGrpSpPr/>
        <p:nvPr/>
      </p:nvGrpSpPr>
      <p:grpSpPr>
        <a:xfrm>
          <a:off x="0" y="0"/>
          <a:ext cx="0" cy="0"/>
          <a:chOff x="0" y="0"/>
          <a:chExt cx="0" cy="0"/>
        </a:xfrm>
      </p:grpSpPr>
      <p:pic>
        <p:nvPicPr>
          <p:cNvPr id="135" name="Google Shape;135;p2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6" name="Google Shape;136;p2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37" name="Google Shape;137;p29"/>
          <p:cNvSpPr txBox="1">
            <a:spLocks noGrp="1"/>
          </p:cNvSpPr>
          <p:nvPr>
            <p:ph type="body" idx="1"/>
          </p:nvPr>
        </p:nvSpPr>
        <p:spPr>
          <a:xfrm>
            <a:off x="429770" y="2298083"/>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38" name="Google Shape;138;p2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943030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9"/>
        <p:cNvGrpSpPr/>
        <p:nvPr/>
      </p:nvGrpSpPr>
      <p:grpSpPr>
        <a:xfrm>
          <a:off x="0" y="0"/>
          <a:ext cx="0" cy="0"/>
          <a:chOff x="0" y="0"/>
          <a:chExt cx="0" cy="0"/>
        </a:xfrm>
      </p:grpSpPr>
      <p:pic>
        <p:nvPicPr>
          <p:cNvPr id="140" name="Google Shape;140;p3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1" name="Google Shape;141;p30"/>
          <p:cNvSpPr txBox="1">
            <a:spLocks noGrp="1"/>
          </p:cNvSpPr>
          <p:nvPr>
            <p:ph type="title"/>
          </p:nvPr>
        </p:nvSpPr>
        <p:spPr>
          <a:xfrm>
            <a:off x="429770" y="831473"/>
            <a:ext cx="8100915"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42" name="Google Shape;142;p30"/>
          <p:cNvSpPr txBox="1">
            <a:spLocks noGrp="1"/>
          </p:cNvSpPr>
          <p:nvPr>
            <p:ph type="body" idx="1"/>
          </p:nvPr>
        </p:nvSpPr>
        <p:spPr>
          <a:xfrm>
            <a:off x="429770" y="2298083"/>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143" name="Google Shape;143;p30"/>
          <p:cNvGraphicFramePr/>
          <p:nvPr/>
        </p:nvGraphicFramePr>
        <p:xfrm>
          <a:off x="3288682" y="2298080"/>
          <a:ext cx="2250000" cy="3000000"/>
        </p:xfrm>
        <a:graphic>
          <a:graphicData uri="http://schemas.openxmlformats.org/drawingml/2006/table">
            <a:tbl>
              <a:tblPr>
                <a:noFill/>
              </a:tblPr>
              <a:tblGrid>
                <a:gridCol w="1747331">
                  <a:extLst>
                    <a:ext uri="{9D8B030D-6E8A-4147-A177-3AD203B41FA5}">
                      <a16:colId xmlns:a16="http://schemas.microsoft.com/office/drawing/2014/main" val="20000"/>
                    </a:ext>
                  </a:extLst>
                </a:gridCol>
                <a:gridCol w="1747331">
                  <a:extLst>
                    <a:ext uri="{9D8B030D-6E8A-4147-A177-3AD203B41FA5}">
                      <a16:colId xmlns:a16="http://schemas.microsoft.com/office/drawing/2014/main" val="20001"/>
                    </a:ext>
                  </a:extLst>
                </a:gridCol>
                <a:gridCol w="1747331">
                  <a:extLst>
                    <a:ext uri="{9D8B030D-6E8A-4147-A177-3AD203B41FA5}">
                      <a16:colId xmlns:a16="http://schemas.microsoft.com/office/drawing/2014/main" val="20002"/>
                    </a:ext>
                  </a:extLst>
                </a:gridCol>
              </a:tblGrid>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44" name="Google Shape;144;p30"/>
          <p:cNvGraphicFramePr/>
          <p:nvPr/>
        </p:nvGraphicFramePr>
        <p:xfrm>
          <a:off x="-443261" y="-1773044"/>
          <a:ext cx="2250000" cy="3000000"/>
        </p:xfrm>
        <a:graphic>
          <a:graphicData uri="http://schemas.openxmlformats.org/drawingml/2006/table">
            <a:tbl>
              <a:tblPr>
                <a:noFill/>
              </a:tblPr>
              <a:tblGrid>
                <a:gridCol w="162563">
                  <a:extLst>
                    <a:ext uri="{9D8B030D-6E8A-4147-A177-3AD203B41FA5}">
                      <a16:colId xmlns:a16="http://schemas.microsoft.com/office/drawing/2014/main" val="20000"/>
                    </a:ext>
                  </a:extLst>
                </a:gridCol>
              </a:tblGrid>
              <a:tr h="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45" name="Google Shape;145;p3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07750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46"/>
        <p:cNvGrpSpPr/>
        <p:nvPr/>
      </p:nvGrpSpPr>
      <p:grpSpPr>
        <a:xfrm>
          <a:off x="0" y="0"/>
          <a:ext cx="0" cy="0"/>
          <a:chOff x="0" y="0"/>
          <a:chExt cx="0" cy="0"/>
        </a:xfrm>
      </p:grpSpPr>
      <p:pic>
        <p:nvPicPr>
          <p:cNvPr id="147" name="Google Shape;147;p3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8" name="Google Shape;148;p31"/>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49" name="Google Shape;149;p31"/>
          <p:cNvSpPr txBox="1">
            <a:spLocks noGrp="1"/>
          </p:cNvSpPr>
          <p:nvPr>
            <p:ph type="body" idx="1"/>
          </p:nvPr>
        </p:nvSpPr>
        <p:spPr>
          <a:xfrm>
            <a:off x="4265775" y="899806"/>
            <a:ext cx="4023700"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50" name="Google Shape;150;p31"/>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51" name="Google Shape;151;p31"/>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52" name="Google Shape;152;p31"/>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153" name="Google Shape;153;p3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9118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Content 1- one column w/logo">
  <p:cSld name="Title + Content 1- one column w/logo">
    <p:spTree>
      <p:nvGrpSpPr>
        <p:cNvPr id="1" name="Shape 154"/>
        <p:cNvGrpSpPr/>
        <p:nvPr/>
      </p:nvGrpSpPr>
      <p:grpSpPr>
        <a:xfrm>
          <a:off x="0" y="0"/>
          <a:ext cx="0" cy="0"/>
          <a:chOff x="0" y="0"/>
          <a:chExt cx="0" cy="0"/>
        </a:xfrm>
      </p:grpSpPr>
      <p:pic>
        <p:nvPicPr>
          <p:cNvPr id="155" name="Google Shape;155;p3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56" name="Google Shape;156;p3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7" name="Google Shape;157;p3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58" name="Google Shape;158;p3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6088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Content 1- two column w/logo">
  <p:cSld name="Title + Content 1- two column w/logo">
    <p:spTree>
      <p:nvGrpSpPr>
        <p:cNvPr id="1" name="Shape 159"/>
        <p:cNvGrpSpPr/>
        <p:nvPr/>
      </p:nvGrpSpPr>
      <p:grpSpPr>
        <a:xfrm>
          <a:off x="0" y="0"/>
          <a:ext cx="0" cy="0"/>
          <a:chOff x="0" y="0"/>
          <a:chExt cx="0" cy="0"/>
        </a:xfrm>
      </p:grpSpPr>
      <p:pic>
        <p:nvPicPr>
          <p:cNvPr id="160" name="Google Shape;160;p3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1" name="Google Shape;161;p3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62" name="Google Shape;162;p33"/>
          <p:cNvSpPr txBox="1">
            <a:spLocks noGrp="1"/>
          </p:cNvSpPr>
          <p:nvPr>
            <p:ph type="body" idx="1"/>
          </p:nvPr>
        </p:nvSpPr>
        <p:spPr>
          <a:xfrm>
            <a:off x="429770"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63" name="Google Shape;163;p3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3117346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Content 1- two column w/chart+logo&#10;Title + Content 1- two column w/chart+logo&#10;Title + Content 1- two column w/chart+logo">
  <p:cSld name="Title + Content 1- two column w/chart+logo&#10;Title + Content 1- two column w/chart+logo&#10;Title + Content 1- two column w/chart+logo">
    <p:spTree>
      <p:nvGrpSpPr>
        <p:cNvPr id="1" name="Shape 164"/>
        <p:cNvGrpSpPr/>
        <p:nvPr/>
      </p:nvGrpSpPr>
      <p:grpSpPr>
        <a:xfrm>
          <a:off x="0" y="0"/>
          <a:ext cx="0" cy="0"/>
          <a:chOff x="0" y="0"/>
          <a:chExt cx="0" cy="0"/>
        </a:xfrm>
      </p:grpSpPr>
      <p:pic>
        <p:nvPicPr>
          <p:cNvPr id="165" name="Google Shape;165;p3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6" name="Google Shape;166;p3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67" name="Google Shape;167;p34"/>
          <p:cNvSpPr txBox="1">
            <a:spLocks noGrp="1"/>
          </p:cNvSpPr>
          <p:nvPr>
            <p:ph type="body" idx="1"/>
          </p:nvPr>
        </p:nvSpPr>
        <p:spPr>
          <a:xfrm>
            <a:off x="429770" y="2427295"/>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68" name="Google Shape;168;p3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43131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7CEE26-8F79-4204-AEDA-81396EDB3F09}" type="slidenum">
              <a:rPr lang="en-US"/>
              <a:pPr>
                <a:defRPr/>
              </a:pPr>
              <a:t>‹#›</a:t>
            </a:fld>
            <a:endParaRPr lang="en-US"/>
          </a:p>
        </p:txBody>
      </p:sp>
    </p:spTree>
    <p:extLst>
      <p:ext uri="{BB962C8B-B14F-4D97-AF65-F5344CB8AC3E}">
        <p14:creationId xmlns:p14="http://schemas.microsoft.com/office/powerpoint/2010/main" val="22638148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9"/>
        <p:cNvGrpSpPr/>
        <p:nvPr/>
      </p:nvGrpSpPr>
      <p:grpSpPr>
        <a:xfrm>
          <a:off x="0" y="0"/>
          <a:ext cx="0" cy="0"/>
          <a:chOff x="0" y="0"/>
          <a:chExt cx="0" cy="0"/>
        </a:xfrm>
      </p:grpSpPr>
      <p:pic>
        <p:nvPicPr>
          <p:cNvPr id="170" name="Google Shape;170;p3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1" name="Google Shape;171;p3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72" name="Google Shape;172;p35"/>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173" name="Google Shape;173;p35"/>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4" name="Google Shape;174;p3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534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75"/>
        <p:cNvGrpSpPr/>
        <p:nvPr/>
      </p:nvGrpSpPr>
      <p:grpSpPr>
        <a:xfrm>
          <a:off x="0" y="0"/>
          <a:ext cx="0" cy="0"/>
          <a:chOff x="0" y="0"/>
          <a:chExt cx="0" cy="0"/>
        </a:xfrm>
      </p:grpSpPr>
      <p:pic>
        <p:nvPicPr>
          <p:cNvPr id="176" name="Google Shape;176;p3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7" name="Google Shape;177;p36"/>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78" name="Google Shape;178;p36"/>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79" name="Google Shape;179;p36"/>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80" name="Google Shape;180;p36"/>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181" name="Google Shape;181;p36"/>
          <p:cNvSpPr txBox="1">
            <a:spLocks noGrp="1"/>
          </p:cNvSpPr>
          <p:nvPr>
            <p:ph type="body" idx="1"/>
          </p:nvPr>
        </p:nvSpPr>
        <p:spPr>
          <a:xfrm>
            <a:off x="4248840" y="899812"/>
            <a:ext cx="3927325"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82" name="Google Shape;182;p3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245390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Content 1- one column w/seal">
  <p:cSld name="Title + Content 1- one column w/seal">
    <p:spTree>
      <p:nvGrpSpPr>
        <p:cNvPr id="1" name="Shape 183"/>
        <p:cNvGrpSpPr/>
        <p:nvPr/>
      </p:nvGrpSpPr>
      <p:grpSpPr>
        <a:xfrm>
          <a:off x="0" y="0"/>
          <a:ext cx="0" cy="0"/>
          <a:chOff x="0" y="0"/>
          <a:chExt cx="0" cy="0"/>
        </a:xfrm>
      </p:grpSpPr>
      <p:pic>
        <p:nvPicPr>
          <p:cNvPr id="184" name="Google Shape;184;p3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5" name="Google Shape;185;p3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86" name="Google Shape;186;p37"/>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87" name="Google Shape;187;p3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7679348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Content 1- two column w/seal">
  <p:cSld name="Title + Content 1- two column w/seal">
    <p:spTree>
      <p:nvGrpSpPr>
        <p:cNvPr id="1" name="Shape 188"/>
        <p:cNvGrpSpPr/>
        <p:nvPr/>
      </p:nvGrpSpPr>
      <p:grpSpPr>
        <a:xfrm>
          <a:off x="0" y="0"/>
          <a:ext cx="0" cy="0"/>
          <a:chOff x="0" y="0"/>
          <a:chExt cx="0" cy="0"/>
        </a:xfrm>
      </p:grpSpPr>
      <p:pic>
        <p:nvPicPr>
          <p:cNvPr id="189" name="Google Shape;189;p3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90" name="Google Shape;190;p3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1" name="Google Shape;191;p38"/>
          <p:cNvSpPr txBox="1">
            <a:spLocks noGrp="1"/>
          </p:cNvSpPr>
          <p:nvPr>
            <p:ph type="body" idx="1"/>
          </p:nvPr>
        </p:nvSpPr>
        <p:spPr>
          <a:xfrm>
            <a:off x="429770" y="2291971"/>
            <a:ext cx="3790539" cy="3757140"/>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92" name="Google Shape;192;p3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12560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Content 1- two column w/chart+seal">
  <p:cSld name="Title + Content 1- two column w/chart+seal">
    <p:spTree>
      <p:nvGrpSpPr>
        <p:cNvPr id="1" name="Shape 193"/>
        <p:cNvGrpSpPr/>
        <p:nvPr/>
      </p:nvGrpSpPr>
      <p:grpSpPr>
        <a:xfrm>
          <a:off x="0" y="0"/>
          <a:ext cx="0" cy="0"/>
          <a:chOff x="0" y="0"/>
          <a:chExt cx="0" cy="0"/>
        </a:xfrm>
      </p:grpSpPr>
      <p:pic>
        <p:nvPicPr>
          <p:cNvPr id="194" name="Google Shape;194;p3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95" name="Google Shape;195;p3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6" name="Google Shape;196;p39"/>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97" name="Google Shape;197;p3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6756762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98"/>
        <p:cNvGrpSpPr/>
        <p:nvPr/>
      </p:nvGrpSpPr>
      <p:grpSpPr>
        <a:xfrm>
          <a:off x="0" y="0"/>
          <a:ext cx="0" cy="0"/>
          <a:chOff x="0" y="0"/>
          <a:chExt cx="0" cy="0"/>
        </a:xfrm>
      </p:grpSpPr>
      <p:pic>
        <p:nvPicPr>
          <p:cNvPr id="199" name="Google Shape;199;p4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0" name="Google Shape;200;p4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1" name="Google Shape;201;p4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202" name="Google Shape;202;p40"/>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03" name="Google Shape;203;p4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819503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04"/>
        <p:cNvGrpSpPr/>
        <p:nvPr/>
      </p:nvGrpSpPr>
      <p:grpSpPr>
        <a:xfrm>
          <a:off x="0" y="0"/>
          <a:ext cx="0" cy="0"/>
          <a:chOff x="0" y="0"/>
          <a:chExt cx="0" cy="0"/>
        </a:xfrm>
      </p:grpSpPr>
      <p:pic>
        <p:nvPicPr>
          <p:cNvPr id="205" name="Google Shape;205;p4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6" name="Google Shape;206;p41"/>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7" name="Google Shape;207;p41"/>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08" name="Google Shape;208;p41"/>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09" name="Google Shape;209;p41"/>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210" name="Google Shape;210;p41"/>
          <p:cNvSpPr txBox="1">
            <a:spLocks noGrp="1"/>
          </p:cNvSpPr>
          <p:nvPr>
            <p:ph type="body" idx="1"/>
          </p:nvPr>
        </p:nvSpPr>
        <p:spPr>
          <a:xfrm>
            <a:off x="4248839" y="899812"/>
            <a:ext cx="3669036"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11" name="Google Shape;211;p4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81014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Content 2- one column">
  <p:cSld name="Title + Content 2- one column">
    <p:spTree>
      <p:nvGrpSpPr>
        <p:cNvPr id="1" name="Shape 212"/>
        <p:cNvGrpSpPr/>
        <p:nvPr/>
      </p:nvGrpSpPr>
      <p:grpSpPr>
        <a:xfrm>
          <a:off x="0" y="0"/>
          <a:ext cx="0" cy="0"/>
          <a:chOff x="0" y="0"/>
          <a:chExt cx="0" cy="0"/>
        </a:xfrm>
      </p:grpSpPr>
      <p:pic>
        <p:nvPicPr>
          <p:cNvPr id="213" name="Google Shape;213;p4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4" name="Google Shape;214;p4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15" name="Google Shape;215;p4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16" name="Google Shape;216;p4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55920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Content 2- two column">
  <p:cSld name="Title + Content 2- two column">
    <p:spTree>
      <p:nvGrpSpPr>
        <p:cNvPr id="1" name="Shape 217"/>
        <p:cNvGrpSpPr/>
        <p:nvPr/>
      </p:nvGrpSpPr>
      <p:grpSpPr>
        <a:xfrm>
          <a:off x="0" y="0"/>
          <a:ext cx="0" cy="0"/>
          <a:chOff x="0" y="0"/>
          <a:chExt cx="0" cy="0"/>
        </a:xfrm>
      </p:grpSpPr>
      <p:pic>
        <p:nvPicPr>
          <p:cNvPr id="218" name="Google Shape;218;p4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9" name="Google Shape;219;p4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20" name="Google Shape;220;p43"/>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21" name="Google Shape;221;p4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9309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Content 2- one column w/chart">
  <p:cSld name="Title + Content 2- one column w/chart">
    <p:spTree>
      <p:nvGrpSpPr>
        <p:cNvPr id="1" name="Shape 222"/>
        <p:cNvGrpSpPr/>
        <p:nvPr/>
      </p:nvGrpSpPr>
      <p:grpSpPr>
        <a:xfrm>
          <a:off x="0" y="0"/>
          <a:ext cx="0" cy="0"/>
          <a:chOff x="0" y="0"/>
          <a:chExt cx="0" cy="0"/>
        </a:xfrm>
      </p:grpSpPr>
      <p:pic>
        <p:nvPicPr>
          <p:cNvPr id="223" name="Google Shape;223;p4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4" name="Google Shape;224;p4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25" name="Google Shape;225;p44"/>
          <p:cNvSpPr txBox="1">
            <a:spLocks noGrp="1"/>
          </p:cNvSpPr>
          <p:nvPr>
            <p:ph type="body" idx="1"/>
          </p:nvPr>
        </p:nvSpPr>
        <p:spPr>
          <a:xfrm>
            <a:off x="429770" y="2282912"/>
            <a:ext cx="2719833" cy="3656990"/>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26" name="Google Shape;226;p4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3574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1F91C5-F634-4811-B942-4BBDBD3CC434}" type="slidenum">
              <a:rPr lang="en-US"/>
              <a:pPr>
                <a:defRPr/>
              </a:pPr>
              <a:t>‹#›</a:t>
            </a:fld>
            <a:endParaRPr lang="en-US"/>
          </a:p>
        </p:txBody>
      </p:sp>
    </p:spTree>
    <p:extLst>
      <p:ext uri="{BB962C8B-B14F-4D97-AF65-F5344CB8AC3E}">
        <p14:creationId xmlns:p14="http://schemas.microsoft.com/office/powerpoint/2010/main" val="11309810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Content 2- one column w/logo">
  <p:cSld name="Title + Content 2- one column w/logo">
    <p:spTree>
      <p:nvGrpSpPr>
        <p:cNvPr id="1" name="Shape 227"/>
        <p:cNvGrpSpPr/>
        <p:nvPr/>
      </p:nvGrpSpPr>
      <p:grpSpPr>
        <a:xfrm>
          <a:off x="0" y="0"/>
          <a:ext cx="0" cy="0"/>
          <a:chOff x="0" y="0"/>
          <a:chExt cx="0" cy="0"/>
        </a:xfrm>
      </p:grpSpPr>
      <p:pic>
        <p:nvPicPr>
          <p:cNvPr id="228" name="Google Shape;228;p4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9" name="Google Shape;229;p4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30" name="Google Shape;230;p45"/>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31" name="Google Shape;231;p4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815449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Content 2- two column w/logo">
  <p:cSld name="Title + Content 2- two column w/logo">
    <p:spTree>
      <p:nvGrpSpPr>
        <p:cNvPr id="1" name="Shape 232"/>
        <p:cNvGrpSpPr/>
        <p:nvPr/>
      </p:nvGrpSpPr>
      <p:grpSpPr>
        <a:xfrm>
          <a:off x="0" y="0"/>
          <a:ext cx="0" cy="0"/>
          <a:chOff x="0" y="0"/>
          <a:chExt cx="0" cy="0"/>
        </a:xfrm>
      </p:grpSpPr>
      <p:pic>
        <p:nvPicPr>
          <p:cNvPr id="233" name="Google Shape;233;p4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4" name="Google Shape;234;p4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35" name="Google Shape;235;p46"/>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36" name="Google Shape;236;p4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4740522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Content 2- two column w/chart+logo">
  <p:cSld name="Title + Content 2- two column w/chart+logo">
    <p:spTree>
      <p:nvGrpSpPr>
        <p:cNvPr id="1" name="Shape 237"/>
        <p:cNvGrpSpPr/>
        <p:nvPr/>
      </p:nvGrpSpPr>
      <p:grpSpPr>
        <a:xfrm>
          <a:off x="0" y="0"/>
          <a:ext cx="0" cy="0"/>
          <a:chOff x="0" y="0"/>
          <a:chExt cx="0" cy="0"/>
        </a:xfrm>
      </p:grpSpPr>
      <p:pic>
        <p:nvPicPr>
          <p:cNvPr id="238" name="Google Shape;238;p4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9" name="Google Shape;239;p4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0" name="Google Shape;240;p47"/>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41" name="Google Shape;241;p4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7962523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Content 2- one column w/seal">
  <p:cSld name="Title + Content 2- one column w/seal">
    <p:spTree>
      <p:nvGrpSpPr>
        <p:cNvPr id="1" name="Shape 242"/>
        <p:cNvGrpSpPr/>
        <p:nvPr/>
      </p:nvGrpSpPr>
      <p:grpSpPr>
        <a:xfrm>
          <a:off x="0" y="0"/>
          <a:ext cx="0" cy="0"/>
          <a:chOff x="0" y="0"/>
          <a:chExt cx="0" cy="0"/>
        </a:xfrm>
      </p:grpSpPr>
      <p:pic>
        <p:nvPicPr>
          <p:cNvPr id="243" name="Google Shape;243;p4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4" name="Google Shape;244;p4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5" name="Google Shape;245;p48"/>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46" name="Google Shape;246;p4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7026965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Content 2- two column w/seal">
  <p:cSld name="Title + Content 2- two column w/seal">
    <p:spTree>
      <p:nvGrpSpPr>
        <p:cNvPr id="1" name="Shape 247"/>
        <p:cNvGrpSpPr/>
        <p:nvPr/>
      </p:nvGrpSpPr>
      <p:grpSpPr>
        <a:xfrm>
          <a:off x="0" y="0"/>
          <a:ext cx="0" cy="0"/>
          <a:chOff x="0" y="0"/>
          <a:chExt cx="0" cy="0"/>
        </a:xfrm>
      </p:grpSpPr>
      <p:pic>
        <p:nvPicPr>
          <p:cNvPr id="248" name="Google Shape;248;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9" name="Google Shape;249;p4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pic>
        <p:nvPicPr>
          <p:cNvPr id="250" name="Google Shape;250;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1" name="Google Shape;251;p49"/>
          <p:cNvSpPr/>
          <p:nvPr/>
        </p:nvSpPr>
        <p:spPr>
          <a:xfrm>
            <a:off x="429770" y="1231368"/>
            <a:ext cx="7886701"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Master title style</a:t>
            </a:r>
            <a:endParaRPr sz="1800"/>
          </a:p>
        </p:txBody>
      </p:sp>
      <p:pic>
        <p:nvPicPr>
          <p:cNvPr id="252" name="Google Shape;252;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3" name="Google Shape;253;p49"/>
          <p:cNvSpPr/>
          <p:nvPr/>
        </p:nvSpPr>
        <p:spPr>
          <a:xfrm>
            <a:off x="429770" y="1231368"/>
            <a:ext cx="7886701"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254" name="Google Shape;254;p49"/>
          <p:cNvSpPr txBox="1">
            <a:spLocks noGrp="1"/>
          </p:cNvSpPr>
          <p:nvPr>
            <p:ph type="body" idx="1"/>
          </p:nvPr>
        </p:nvSpPr>
        <p:spPr>
          <a:xfrm>
            <a:off x="429770"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5" name="Google Shape;255;p49"/>
          <p:cNvSpPr txBox="1">
            <a:spLocks noGrp="1"/>
          </p:cNvSpPr>
          <p:nvPr>
            <p:ph type="body" idx="2"/>
          </p:nvPr>
        </p:nvSpPr>
        <p:spPr>
          <a:xfrm>
            <a:off x="4594779" y="2277728"/>
            <a:ext cx="3735241" cy="3521494"/>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6" name="Google Shape;256;p4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0939796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Content 2- one column w/chart+seal">
  <p:cSld name="Title + Content 2- one column w/chart+seal">
    <p:spTree>
      <p:nvGrpSpPr>
        <p:cNvPr id="1" name="Shape 257"/>
        <p:cNvGrpSpPr/>
        <p:nvPr/>
      </p:nvGrpSpPr>
      <p:grpSpPr>
        <a:xfrm>
          <a:off x="0" y="0"/>
          <a:ext cx="0" cy="0"/>
          <a:chOff x="0" y="0"/>
          <a:chExt cx="0" cy="0"/>
        </a:xfrm>
      </p:grpSpPr>
      <p:pic>
        <p:nvPicPr>
          <p:cNvPr id="258" name="Google Shape;258;p5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9" name="Google Shape;259;p5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60" name="Google Shape;260;p5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61" name="Google Shape;261;p5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606264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Content 3- one column ">
  <p:cSld name="Title + Content 3- one column ">
    <p:spTree>
      <p:nvGrpSpPr>
        <p:cNvPr id="1" name="Shape 262"/>
        <p:cNvGrpSpPr/>
        <p:nvPr/>
      </p:nvGrpSpPr>
      <p:grpSpPr>
        <a:xfrm>
          <a:off x="0" y="0"/>
          <a:ext cx="0" cy="0"/>
          <a:chOff x="0" y="0"/>
          <a:chExt cx="0" cy="0"/>
        </a:xfrm>
      </p:grpSpPr>
      <p:pic>
        <p:nvPicPr>
          <p:cNvPr id="263" name="Google Shape;263;p5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4" name="Google Shape;264;p5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65" name="Google Shape;265;p51"/>
          <p:cNvSpPr txBox="1">
            <a:spLocks noGrp="1"/>
          </p:cNvSpPr>
          <p:nvPr>
            <p:ph type="body" idx="1"/>
          </p:nvPr>
        </p:nvSpPr>
        <p:spPr>
          <a:xfrm>
            <a:off x="429770" y="2333625"/>
            <a:ext cx="7886701" cy="2912143"/>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66" name="Google Shape;266;p5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13963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Title + Content 3- two column">
  <p:cSld name="1_Title + Content 3- two column">
    <p:spTree>
      <p:nvGrpSpPr>
        <p:cNvPr id="1" name="Shape 267"/>
        <p:cNvGrpSpPr/>
        <p:nvPr/>
      </p:nvGrpSpPr>
      <p:grpSpPr>
        <a:xfrm>
          <a:off x="0" y="0"/>
          <a:ext cx="0" cy="0"/>
          <a:chOff x="0" y="0"/>
          <a:chExt cx="0" cy="0"/>
        </a:xfrm>
      </p:grpSpPr>
      <p:pic>
        <p:nvPicPr>
          <p:cNvPr id="268" name="Google Shape;268;p5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9" name="Google Shape;269;p52"/>
          <p:cNvSpPr/>
          <p:nvPr/>
        </p:nvSpPr>
        <p:spPr>
          <a:xfrm>
            <a:off x="429770" y="1231368"/>
            <a:ext cx="7561284"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270" name="Google Shape;270;p52"/>
          <p:cNvSpPr txBox="1">
            <a:spLocks noGrp="1"/>
          </p:cNvSpPr>
          <p:nvPr>
            <p:ph type="body" idx="1"/>
          </p:nvPr>
        </p:nvSpPr>
        <p:spPr>
          <a:xfrm>
            <a:off x="4255812"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1" name="Google Shape;271;p52"/>
          <p:cNvSpPr txBox="1">
            <a:spLocks noGrp="1"/>
          </p:cNvSpPr>
          <p:nvPr>
            <p:ph type="body" idx="2"/>
          </p:nvPr>
        </p:nvSpPr>
        <p:spPr>
          <a:xfrm>
            <a:off x="429770"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2" name="Google Shape;272;p5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786415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Content 3- one column w/chart">
  <p:cSld name="Title + Content 3- one column w/chart">
    <p:spTree>
      <p:nvGrpSpPr>
        <p:cNvPr id="1" name="Shape 273"/>
        <p:cNvGrpSpPr/>
        <p:nvPr/>
      </p:nvGrpSpPr>
      <p:grpSpPr>
        <a:xfrm>
          <a:off x="0" y="0"/>
          <a:ext cx="0" cy="0"/>
          <a:chOff x="0" y="0"/>
          <a:chExt cx="0" cy="0"/>
        </a:xfrm>
      </p:grpSpPr>
      <p:pic>
        <p:nvPicPr>
          <p:cNvPr id="274" name="Google Shape;274;p5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75" name="Google Shape;275;p5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76" name="Google Shape;276;p53"/>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7" name="Google Shape;277;p5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759716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78"/>
        <p:cNvGrpSpPr/>
        <p:nvPr/>
      </p:nvGrpSpPr>
      <p:grpSpPr>
        <a:xfrm>
          <a:off x="0" y="0"/>
          <a:ext cx="0" cy="0"/>
          <a:chOff x="0" y="0"/>
          <a:chExt cx="0" cy="0"/>
        </a:xfrm>
      </p:grpSpPr>
      <p:pic>
        <p:nvPicPr>
          <p:cNvPr id="279" name="Google Shape;279;p5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0" name="Google Shape;280;p54"/>
          <p:cNvSpPr txBox="1">
            <a:spLocks noGrp="1"/>
          </p:cNvSpPr>
          <p:nvPr>
            <p:ph type="title"/>
          </p:nvPr>
        </p:nvSpPr>
        <p:spPr>
          <a:xfrm>
            <a:off x="429768" y="831473"/>
            <a:ext cx="8214700"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1" name="Google Shape;281;p54"/>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282" name="Google Shape;282;p54"/>
          <p:cNvGraphicFramePr/>
          <p:nvPr/>
        </p:nvGraphicFramePr>
        <p:xfrm>
          <a:off x="3288679" y="2298083"/>
          <a:ext cx="2250000" cy="3000000"/>
        </p:xfrm>
        <a:graphic>
          <a:graphicData uri="http://schemas.openxmlformats.org/drawingml/2006/table">
            <a:tbl>
              <a:tblPr>
                <a:noFill/>
              </a:tblPr>
              <a:tblGrid>
                <a:gridCol w="1785263">
                  <a:extLst>
                    <a:ext uri="{9D8B030D-6E8A-4147-A177-3AD203B41FA5}">
                      <a16:colId xmlns:a16="http://schemas.microsoft.com/office/drawing/2014/main" val="20000"/>
                    </a:ext>
                  </a:extLst>
                </a:gridCol>
                <a:gridCol w="1785263">
                  <a:extLst>
                    <a:ext uri="{9D8B030D-6E8A-4147-A177-3AD203B41FA5}">
                      <a16:colId xmlns:a16="http://schemas.microsoft.com/office/drawing/2014/main" val="20001"/>
                    </a:ext>
                  </a:extLst>
                </a:gridCol>
                <a:gridCol w="17852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83" name="Google Shape;283;p5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84714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theme" Target="../theme/theme10.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3.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63" Type="http://schemas.openxmlformats.org/officeDocument/2006/relationships/slideLayout" Target="../slideLayouts/slideLayout110.xml"/><Relationship Id="rId68" Type="http://schemas.openxmlformats.org/officeDocument/2006/relationships/slideLayout" Target="../slideLayouts/slideLayout115.xml"/><Relationship Id="rId76" Type="http://schemas.openxmlformats.org/officeDocument/2006/relationships/slideLayout" Target="../slideLayouts/slideLayout123.xml"/><Relationship Id="rId84" Type="http://schemas.openxmlformats.org/officeDocument/2006/relationships/slideLayout" Target="../slideLayouts/slideLayout131.xml"/><Relationship Id="rId89" Type="http://schemas.openxmlformats.org/officeDocument/2006/relationships/slideLayout" Target="../slideLayouts/slideLayout136.xml"/><Relationship Id="rId7" Type="http://schemas.openxmlformats.org/officeDocument/2006/relationships/slideLayout" Target="../slideLayouts/slideLayout54.xml"/><Relationship Id="rId71" Type="http://schemas.openxmlformats.org/officeDocument/2006/relationships/slideLayout" Target="../slideLayouts/slideLayout118.xml"/><Relationship Id="rId92" Type="http://schemas.openxmlformats.org/officeDocument/2006/relationships/slideLayout" Target="../slideLayouts/slideLayout139.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slideLayout" Target="../slideLayouts/slideLayout113.xml"/><Relationship Id="rId74" Type="http://schemas.openxmlformats.org/officeDocument/2006/relationships/slideLayout" Target="../slideLayouts/slideLayout121.xml"/><Relationship Id="rId79" Type="http://schemas.openxmlformats.org/officeDocument/2006/relationships/slideLayout" Target="../slideLayouts/slideLayout126.xml"/><Relationship Id="rId87" Type="http://schemas.openxmlformats.org/officeDocument/2006/relationships/slideLayout" Target="../slideLayouts/slideLayout134.xml"/><Relationship Id="rId5" Type="http://schemas.openxmlformats.org/officeDocument/2006/relationships/slideLayout" Target="../slideLayouts/slideLayout52.xml"/><Relationship Id="rId61" Type="http://schemas.openxmlformats.org/officeDocument/2006/relationships/slideLayout" Target="../slideLayouts/slideLayout108.xml"/><Relationship Id="rId82" Type="http://schemas.openxmlformats.org/officeDocument/2006/relationships/slideLayout" Target="../slideLayouts/slideLayout129.xml"/><Relationship Id="rId90" Type="http://schemas.openxmlformats.org/officeDocument/2006/relationships/slideLayout" Target="../slideLayouts/slideLayout137.xml"/><Relationship Id="rId95" Type="http://schemas.openxmlformats.org/officeDocument/2006/relationships/theme" Target="../theme/theme6.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69" Type="http://schemas.openxmlformats.org/officeDocument/2006/relationships/slideLayout" Target="../slideLayouts/slideLayout116.xml"/><Relationship Id="rId77" Type="http://schemas.openxmlformats.org/officeDocument/2006/relationships/slideLayout" Target="../slideLayouts/slideLayout124.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72" Type="http://schemas.openxmlformats.org/officeDocument/2006/relationships/slideLayout" Target="../slideLayouts/slideLayout119.xml"/><Relationship Id="rId80" Type="http://schemas.openxmlformats.org/officeDocument/2006/relationships/slideLayout" Target="../slideLayouts/slideLayout127.xml"/><Relationship Id="rId85" Type="http://schemas.openxmlformats.org/officeDocument/2006/relationships/slideLayout" Target="../slideLayouts/slideLayout132.xml"/><Relationship Id="rId93" Type="http://schemas.openxmlformats.org/officeDocument/2006/relationships/slideLayout" Target="../slideLayouts/slideLayout140.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70" Type="http://schemas.openxmlformats.org/officeDocument/2006/relationships/slideLayout" Target="../slideLayouts/slideLayout117.xml"/><Relationship Id="rId75" Type="http://schemas.openxmlformats.org/officeDocument/2006/relationships/slideLayout" Target="../slideLayouts/slideLayout122.xml"/><Relationship Id="rId83" Type="http://schemas.openxmlformats.org/officeDocument/2006/relationships/slideLayout" Target="../slideLayouts/slideLayout130.xml"/><Relationship Id="rId88" Type="http://schemas.openxmlformats.org/officeDocument/2006/relationships/slideLayout" Target="../slideLayouts/slideLayout135.xml"/><Relationship Id="rId91" Type="http://schemas.openxmlformats.org/officeDocument/2006/relationships/slideLayout" Target="../slideLayouts/slideLayout13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73" Type="http://schemas.openxmlformats.org/officeDocument/2006/relationships/slideLayout" Target="../slideLayouts/slideLayout120.xml"/><Relationship Id="rId78" Type="http://schemas.openxmlformats.org/officeDocument/2006/relationships/slideLayout" Target="../slideLayouts/slideLayout125.xml"/><Relationship Id="rId81" Type="http://schemas.openxmlformats.org/officeDocument/2006/relationships/slideLayout" Target="../slideLayouts/slideLayout128.xml"/><Relationship Id="rId86" Type="http://schemas.openxmlformats.org/officeDocument/2006/relationships/slideLayout" Target="../slideLayouts/slideLayout133.xml"/><Relationship Id="rId94" Type="http://schemas.openxmlformats.org/officeDocument/2006/relationships/slideLayout" Target="../slideLayouts/slideLayout141.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8.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atin typeface="+mn-lt"/>
              </a:defRPr>
            </a:lvl1pPr>
          </a:lstStyle>
          <a:p>
            <a:pPr>
              <a:defRPr/>
            </a:pPr>
            <a:fld id="{20C937F6-D8C0-490A-A189-0D5F69607B8A}" type="slidenum">
              <a:rPr lang="en-US"/>
              <a:pPr>
                <a:defRPr/>
              </a:pPr>
              <a:t>‹#›</a:t>
            </a:fld>
            <a:endParaRPr lang="en-US"/>
          </a:p>
        </p:txBody>
      </p:sp>
    </p:spTree>
    <p:extLst>
      <p:ext uri="{BB962C8B-B14F-4D97-AF65-F5344CB8AC3E}">
        <p14:creationId xmlns:p14="http://schemas.microsoft.com/office/powerpoint/2010/main" val="168334510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Times" pitchFamily="18" charset="0"/>
        </a:defRPr>
      </a:lvl2pPr>
      <a:lvl3pPr algn="ctr" rtl="0" eaLnBrk="0" fontAlgn="base" hangingPunct="0">
        <a:spcBef>
          <a:spcPct val="0"/>
        </a:spcBef>
        <a:spcAft>
          <a:spcPct val="0"/>
        </a:spcAft>
        <a:defRPr sz="3911">
          <a:solidFill>
            <a:schemeClr val="tx2"/>
          </a:solidFill>
          <a:latin typeface="Times" pitchFamily="18" charset="0"/>
        </a:defRPr>
      </a:lvl3pPr>
      <a:lvl4pPr algn="ctr" rtl="0" eaLnBrk="0" fontAlgn="base" hangingPunct="0">
        <a:spcBef>
          <a:spcPct val="0"/>
        </a:spcBef>
        <a:spcAft>
          <a:spcPct val="0"/>
        </a:spcAft>
        <a:defRPr sz="3911">
          <a:solidFill>
            <a:schemeClr val="tx2"/>
          </a:solidFill>
          <a:latin typeface="Times" pitchFamily="18" charset="0"/>
        </a:defRPr>
      </a:lvl4pPr>
      <a:lvl5pPr algn="ctr" rtl="0" eaLnBrk="0" fontAlgn="base" hangingPunct="0">
        <a:spcBef>
          <a:spcPct val="0"/>
        </a:spcBef>
        <a:spcAft>
          <a:spcPct val="0"/>
        </a:spcAft>
        <a:defRPr sz="3911">
          <a:solidFill>
            <a:schemeClr val="tx2"/>
          </a:solidFill>
          <a:latin typeface="Times" pitchFamily="18" charset="0"/>
        </a:defRPr>
      </a:lvl5pPr>
      <a:lvl6pPr marL="406405" algn="ctr" rtl="0" eaLnBrk="0" fontAlgn="base" hangingPunct="0">
        <a:spcBef>
          <a:spcPct val="0"/>
        </a:spcBef>
        <a:spcAft>
          <a:spcPct val="0"/>
        </a:spcAft>
        <a:defRPr sz="3911">
          <a:solidFill>
            <a:schemeClr val="tx2"/>
          </a:solidFill>
          <a:latin typeface="Times" pitchFamily="18" charset="0"/>
        </a:defRPr>
      </a:lvl6pPr>
      <a:lvl7pPr marL="812810" algn="ctr" rtl="0" eaLnBrk="0" fontAlgn="base" hangingPunct="0">
        <a:spcBef>
          <a:spcPct val="0"/>
        </a:spcBef>
        <a:spcAft>
          <a:spcPct val="0"/>
        </a:spcAft>
        <a:defRPr sz="3911">
          <a:solidFill>
            <a:schemeClr val="tx2"/>
          </a:solidFill>
          <a:latin typeface="Times" pitchFamily="18" charset="0"/>
        </a:defRPr>
      </a:lvl7pPr>
      <a:lvl8pPr marL="1219215" algn="ctr" rtl="0" eaLnBrk="0" fontAlgn="base" hangingPunct="0">
        <a:spcBef>
          <a:spcPct val="0"/>
        </a:spcBef>
        <a:spcAft>
          <a:spcPct val="0"/>
        </a:spcAft>
        <a:defRPr sz="3911">
          <a:solidFill>
            <a:schemeClr val="tx2"/>
          </a:solidFill>
          <a:latin typeface="Times" pitchFamily="18" charset="0"/>
        </a:defRPr>
      </a:lvl8pPr>
      <a:lvl9pPr marL="1625620" algn="ctr" rtl="0" eaLnBrk="0" fontAlgn="base" hangingPunct="0">
        <a:spcBef>
          <a:spcPct val="0"/>
        </a:spcBef>
        <a:spcAft>
          <a:spcPct val="0"/>
        </a:spcAft>
        <a:defRPr sz="3911">
          <a:solidFill>
            <a:schemeClr val="tx2"/>
          </a:solidFill>
          <a:latin typeface="Times" pitchFamily="18"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501469533"/>
      </p:ext>
    </p:extLst>
  </p:cSld>
  <p:clrMap bg1="lt1" tx1="dk1" bg2="dk2"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60" r:id="rId7"/>
    <p:sldLayoutId id="2147484161" r:id="rId8"/>
    <p:sldLayoutId id="2147484162" r:id="rId9"/>
    <p:sldLayoutId id="21474841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6569A5-6700-4416-ADC1-C3E5B15C0801}" type="datetimeFigureOut">
              <a:rPr lang="en-US" smtClean="0"/>
              <a:t>7/7/2020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D0895A-453C-4430-B9F0-725F6753575C}" type="slidenum">
              <a:rPr lang="en-US" smtClean="0"/>
              <a:t>‹#›</a:t>
            </a:fld>
            <a:endParaRPr lang="en-US"/>
          </a:p>
        </p:txBody>
      </p:sp>
    </p:spTree>
    <p:extLst>
      <p:ext uri="{BB962C8B-B14F-4D97-AF65-F5344CB8AC3E}">
        <p14:creationId xmlns:p14="http://schemas.microsoft.com/office/powerpoint/2010/main" val="275585038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44"/>
            </a:lvl1pPr>
          </a:lstStyle>
          <a:p>
            <a:pPr eaLnBrk="1" hangingPunct="1">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44"/>
            </a:lvl1pPr>
          </a:lstStyle>
          <a:p>
            <a:pPr eaLnBrk="1" hangingPunct="1">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44"/>
            </a:lvl1pPr>
          </a:lstStyle>
          <a:p>
            <a:pPr eaLnBrk="1" hangingPunct="1">
              <a:defRPr/>
            </a:pPr>
            <a:fld id="{FDA1AEE5-254D-4A7A-8339-252ACAD0B539}" type="slidenum">
              <a:rPr lang="en-US">
                <a:solidFill>
                  <a:srgbClr val="000000"/>
                </a:solidFill>
                <a:effectLst/>
              </a:rPr>
              <a:pPr eaLnBrk="1" hangingPunct="1">
                <a:defRPr/>
              </a:pPr>
              <a:t>‹#›</a:t>
            </a:fld>
            <a:endParaRPr lang="en-US">
              <a:solidFill>
                <a:srgbClr val="000000"/>
              </a:solidFill>
              <a:effectLst/>
            </a:endParaRPr>
          </a:p>
        </p:txBody>
      </p:sp>
    </p:spTree>
    <p:extLst>
      <p:ext uri="{BB962C8B-B14F-4D97-AF65-F5344CB8AC3E}">
        <p14:creationId xmlns:p14="http://schemas.microsoft.com/office/powerpoint/2010/main" val="189070231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Lst>
  <p:txStyles>
    <p:titleStyle>
      <a:lvl1pPr algn="ctr" rtl="0" eaLnBrk="0" fontAlgn="base" hangingPunct="0">
        <a:spcBef>
          <a:spcPct val="0"/>
        </a:spcBef>
        <a:spcAft>
          <a:spcPct val="0"/>
        </a:spcAft>
        <a:defRPr sz="3911">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Arial Rounded MT Bold" pitchFamily="34" charset="0"/>
        </a:defRPr>
      </a:lvl2pPr>
      <a:lvl3pPr algn="ctr" rtl="0" eaLnBrk="0" fontAlgn="base" hangingPunct="0">
        <a:spcBef>
          <a:spcPct val="0"/>
        </a:spcBef>
        <a:spcAft>
          <a:spcPct val="0"/>
        </a:spcAft>
        <a:defRPr sz="3911">
          <a:solidFill>
            <a:schemeClr val="tx1"/>
          </a:solidFill>
          <a:latin typeface="Arial Rounded MT Bold" pitchFamily="34" charset="0"/>
        </a:defRPr>
      </a:lvl3pPr>
      <a:lvl4pPr algn="ctr" rtl="0" eaLnBrk="0" fontAlgn="base" hangingPunct="0">
        <a:spcBef>
          <a:spcPct val="0"/>
        </a:spcBef>
        <a:spcAft>
          <a:spcPct val="0"/>
        </a:spcAft>
        <a:defRPr sz="3911">
          <a:solidFill>
            <a:schemeClr val="tx1"/>
          </a:solidFill>
          <a:latin typeface="Arial Rounded MT Bold" pitchFamily="34" charset="0"/>
        </a:defRPr>
      </a:lvl4pPr>
      <a:lvl5pPr algn="ctr" rtl="0" eaLnBrk="0" fontAlgn="base" hangingPunct="0">
        <a:spcBef>
          <a:spcPct val="0"/>
        </a:spcBef>
        <a:spcAft>
          <a:spcPct val="0"/>
        </a:spcAft>
        <a:defRPr sz="3911">
          <a:solidFill>
            <a:schemeClr val="tx1"/>
          </a:solidFill>
          <a:latin typeface="Arial Rounded MT Bold" pitchFamily="34" charset="0"/>
        </a:defRPr>
      </a:lvl5pPr>
      <a:lvl6pPr marL="406405" algn="ctr" rtl="0" fontAlgn="base">
        <a:spcBef>
          <a:spcPct val="0"/>
        </a:spcBef>
        <a:spcAft>
          <a:spcPct val="0"/>
        </a:spcAft>
        <a:defRPr sz="3911">
          <a:solidFill>
            <a:schemeClr val="tx1"/>
          </a:solidFill>
          <a:latin typeface="Arial Rounded MT Bold" pitchFamily="34" charset="0"/>
        </a:defRPr>
      </a:lvl6pPr>
      <a:lvl7pPr marL="812810" algn="ctr" rtl="0" fontAlgn="base">
        <a:spcBef>
          <a:spcPct val="0"/>
        </a:spcBef>
        <a:spcAft>
          <a:spcPct val="0"/>
        </a:spcAft>
        <a:defRPr sz="3911">
          <a:solidFill>
            <a:schemeClr val="tx1"/>
          </a:solidFill>
          <a:latin typeface="Arial Rounded MT Bold" pitchFamily="34" charset="0"/>
        </a:defRPr>
      </a:lvl7pPr>
      <a:lvl8pPr marL="1219215" algn="ctr" rtl="0" fontAlgn="base">
        <a:spcBef>
          <a:spcPct val="0"/>
        </a:spcBef>
        <a:spcAft>
          <a:spcPct val="0"/>
        </a:spcAft>
        <a:defRPr sz="3911">
          <a:solidFill>
            <a:schemeClr val="tx1"/>
          </a:solidFill>
          <a:latin typeface="Arial Rounded MT Bold" pitchFamily="34" charset="0"/>
        </a:defRPr>
      </a:lvl8pPr>
      <a:lvl9pPr marL="1625620" algn="ctr" rtl="0" fontAlgn="base">
        <a:spcBef>
          <a:spcPct val="0"/>
        </a:spcBef>
        <a:spcAft>
          <a:spcPct val="0"/>
        </a:spcAft>
        <a:defRPr sz="3911">
          <a:solidFill>
            <a:schemeClr val="tx1"/>
          </a:solidFill>
          <a:latin typeface="Arial Rounded MT Bold" pitchFamily="34" charset="0"/>
        </a:defRPr>
      </a:lvl9pPr>
    </p:titleStyle>
    <p:bodyStyle>
      <a:lvl1pPr marL="304804" indent="-304804" algn="l" rtl="0" eaLnBrk="0" fontAlgn="base" hangingPunct="0">
        <a:spcBef>
          <a:spcPct val="20000"/>
        </a:spcBef>
        <a:spcAft>
          <a:spcPct val="0"/>
        </a:spcAft>
        <a:buChar char="•"/>
        <a:defRPr sz="2844">
          <a:solidFill>
            <a:schemeClr val="bg2"/>
          </a:solidFill>
          <a:latin typeface="+mn-lt"/>
          <a:ea typeface="+mn-ea"/>
          <a:cs typeface="+mn-cs"/>
        </a:defRPr>
      </a:lvl1pPr>
      <a:lvl2pPr marL="660408" indent="-254003" algn="l" rtl="0" eaLnBrk="0" fontAlgn="base" hangingPunct="0">
        <a:spcBef>
          <a:spcPct val="20000"/>
        </a:spcBef>
        <a:spcAft>
          <a:spcPct val="0"/>
        </a:spcAft>
        <a:buChar char="–"/>
        <a:defRPr sz="2489">
          <a:solidFill>
            <a:schemeClr val="bg2"/>
          </a:solidFill>
          <a:latin typeface="+mn-lt"/>
        </a:defRPr>
      </a:lvl2pPr>
      <a:lvl3pPr marL="1016013" indent="-203203" algn="l" rtl="0" eaLnBrk="0" fontAlgn="base" hangingPunct="0">
        <a:spcBef>
          <a:spcPct val="20000"/>
        </a:spcBef>
        <a:spcAft>
          <a:spcPct val="0"/>
        </a:spcAft>
        <a:buChar char="•"/>
        <a:defRPr sz="2133">
          <a:solidFill>
            <a:schemeClr val="bg2"/>
          </a:solidFill>
          <a:latin typeface="+mn-lt"/>
        </a:defRPr>
      </a:lvl3pPr>
      <a:lvl4pPr marL="1422418" indent="-203203" algn="l" rtl="0" eaLnBrk="0" fontAlgn="base" hangingPunct="0">
        <a:spcBef>
          <a:spcPct val="20000"/>
        </a:spcBef>
        <a:spcAft>
          <a:spcPct val="0"/>
        </a:spcAft>
        <a:buChar char="–"/>
        <a:defRPr sz="1778">
          <a:solidFill>
            <a:schemeClr val="bg2"/>
          </a:solidFill>
          <a:latin typeface="+mn-lt"/>
        </a:defRPr>
      </a:lvl4pPr>
      <a:lvl5pPr marL="1828823" indent="-203203" algn="l" rtl="0" eaLnBrk="0" fontAlgn="base" hangingPunct="0">
        <a:spcBef>
          <a:spcPct val="20000"/>
        </a:spcBef>
        <a:spcAft>
          <a:spcPct val="0"/>
        </a:spcAft>
        <a:buChar char="»"/>
        <a:defRPr sz="1778">
          <a:solidFill>
            <a:schemeClr val="bg2"/>
          </a:solidFill>
          <a:latin typeface="+mn-lt"/>
        </a:defRPr>
      </a:lvl5pPr>
      <a:lvl6pPr marL="2235228" indent="-203203" algn="l" rtl="0" fontAlgn="base">
        <a:spcBef>
          <a:spcPct val="20000"/>
        </a:spcBef>
        <a:spcAft>
          <a:spcPct val="0"/>
        </a:spcAft>
        <a:buChar char="»"/>
        <a:defRPr sz="1778">
          <a:solidFill>
            <a:schemeClr val="bg2"/>
          </a:solidFill>
          <a:latin typeface="+mn-lt"/>
        </a:defRPr>
      </a:lvl6pPr>
      <a:lvl7pPr marL="2641633" indent="-203203" algn="l" rtl="0" fontAlgn="base">
        <a:spcBef>
          <a:spcPct val="20000"/>
        </a:spcBef>
        <a:spcAft>
          <a:spcPct val="0"/>
        </a:spcAft>
        <a:buChar char="»"/>
        <a:defRPr sz="1778">
          <a:solidFill>
            <a:schemeClr val="bg2"/>
          </a:solidFill>
          <a:latin typeface="+mn-lt"/>
        </a:defRPr>
      </a:lvl7pPr>
      <a:lvl8pPr marL="3048038" indent="-203203" algn="l" rtl="0" fontAlgn="base">
        <a:spcBef>
          <a:spcPct val="20000"/>
        </a:spcBef>
        <a:spcAft>
          <a:spcPct val="0"/>
        </a:spcAft>
        <a:buChar char="»"/>
        <a:defRPr sz="1778">
          <a:solidFill>
            <a:schemeClr val="bg2"/>
          </a:solidFill>
          <a:latin typeface="+mn-lt"/>
        </a:defRPr>
      </a:lvl8pPr>
      <a:lvl9pPr marL="3454443" indent="-203203" algn="l" rtl="0" fontAlgn="base">
        <a:spcBef>
          <a:spcPct val="20000"/>
        </a:spcBef>
        <a:spcAft>
          <a:spcPct val="0"/>
        </a:spcAft>
        <a:buChar char="»"/>
        <a:defRPr sz="1778">
          <a:solidFill>
            <a:schemeClr val="bg2"/>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499397698"/>
      </p:ext>
    </p:extLst>
  </p:cSld>
  <p:clrMap bg1="lt1" tx1="dk1" bg2="dk2" tx2="lt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DA1AEE5-254D-4A7A-8339-252ACAD0B539}" type="slidenum">
              <a:rPr lang="en-US"/>
              <a:pPr>
                <a:defRPr/>
              </a:pPr>
              <a:t>‹#›</a:t>
            </a:fld>
            <a:endParaRPr lang="en-US"/>
          </a:p>
        </p:txBody>
      </p:sp>
    </p:spTree>
    <p:extLst>
      <p:ext uri="{BB962C8B-B14F-4D97-AF65-F5344CB8AC3E}">
        <p14:creationId xmlns:p14="http://schemas.microsoft.com/office/powerpoint/2010/main" val="2344455380"/>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Rounded MT Bold" pitchFamily="34" charset="0"/>
        </a:defRPr>
      </a:lvl2pPr>
      <a:lvl3pPr algn="ctr" rtl="0" eaLnBrk="0" fontAlgn="base" hangingPunct="0">
        <a:spcBef>
          <a:spcPct val="0"/>
        </a:spcBef>
        <a:spcAft>
          <a:spcPct val="0"/>
        </a:spcAft>
        <a:defRPr sz="4400">
          <a:solidFill>
            <a:schemeClr val="tx1"/>
          </a:solidFill>
          <a:latin typeface="Arial Rounded MT Bold" pitchFamily="34" charset="0"/>
        </a:defRPr>
      </a:lvl3pPr>
      <a:lvl4pPr algn="ctr" rtl="0" eaLnBrk="0" fontAlgn="base" hangingPunct="0">
        <a:spcBef>
          <a:spcPct val="0"/>
        </a:spcBef>
        <a:spcAft>
          <a:spcPct val="0"/>
        </a:spcAft>
        <a:defRPr sz="4400">
          <a:solidFill>
            <a:schemeClr val="tx1"/>
          </a:solidFill>
          <a:latin typeface="Arial Rounded MT Bold" pitchFamily="34" charset="0"/>
        </a:defRPr>
      </a:lvl4pPr>
      <a:lvl5pPr algn="ctr" rtl="0" eaLnBrk="0" fontAlgn="base" hangingPunct="0">
        <a:spcBef>
          <a:spcPct val="0"/>
        </a:spcBef>
        <a:spcAft>
          <a:spcPct val="0"/>
        </a:spcAft>
        <a:defRPr sz="4400">
          <a:solidFill>
            <a:schemeClr val="tx1"/>
          </a:solidFill>
          <a:latin typeface="Arial Rounded MT Bold" pitchFamily="34" charset="0"/>
        </a:defRPr>
      </a:lvl5pPr>
      <a:lvl6pPr marL="457200" algn="ctr" rtl="0" fontAlgn="base">
        <a:spcBef>
          <a:spcPct val="0"/>
        </a:spcBef>
        <a:spcAft>
          <a:spcPct val="0"/>
        </a:spcAft>
        <a:defRPr sz="4400">
          <a:solidFill>
            <a:schemeClr val="tx1"/>
          </a:solidFill>
          <a:latin typeface="Arial Rounded MT Bold" pitchFamily="34" charset="0"/>
        </a:defRPr>
      </a:lvl6pPr>
      <a:lvl7pPr marL="914400" algn="ctr" rtl="0" fontAlgn="base">
        <a:spcBef>
          <a:spcPct val="0"/>
        </a:spcBef>
        <a:spcAft>
          <a:spcPct val="0"/>
        </a:spcAft>
        <a:defRPr sz="4400">
          <a:solidFill>
            <a:schemeClr val="tx1"/>
          </a:solidFill>
          <a:latin typeface="Arial Rounded MT Bold" pitchFamily="34" charset="0"/>
        </a:defRPr>
      </a:lvl7pPr>
      <a:lvl8pPr marL="1371600" algn="ctr" rtl="0" fontAlgn="base">
        <a:spcBef>
          <a:spcPct val="0"/>
        </a:spcBef>
        <a:spcAft>
          <a:spcPct val="0"/>
        </a:spcAft>
        <a:defRPr sz="4400">
          <a:solidFill>
            <a:schemeClr val="tx1"/>
          </a:solidFill>
          <a:latin typeface="Arial Rounded MT Bold" pitchFamily="34" charset="0"/>
        </a:defRPr>
      </a:lvl8pPr>
      <a:lvl9pPr marL="1828800" algn="ctr" rtl="0" fontAlgn="base">
        <a:spcBef>
          <a:spcPct val="0"/>
        </a:spcBef>
        <a:spcAft>
          <a:spcPct val="0"/>
        </a:spcAft>
        <a:defRPr sz="4400">
          <a:solidFill>
            <a:schemeClr val="tx1"/>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B495102-66B0-5843-94E1-0BDC3814AAC7}" type="datetimeFigureOut">
              <a:rPr lang="en-US" smtClean="0">
                <a:solidFill>
                  <a:prstClr val="black">
                    <a:tint val="75000"/>
                  </a:prstClr>
                </a:solidFill>
                <a:latin typeface="Calibri"/>
              </a:rPr>
              <a:pPr defTabSz="457200" eaLnBrk="1" fontAlgn="auto" hangingPunct="1">
                <a:spcBef>
                  <a:spcPts val="0"/>
                </a:spcBef>
                <a:spcAft>
                  <a:spcPts val="0"/>
                </a:spcAft>
              </a:pPr>
              <a:t>7/7/2020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FECA093-2410-0048-9DDC-2355C61FF51A}"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89513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24000" y="432000"/>
            <a:ext cx="8505000" cy="54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400"/>
              <a:buFont typeface="Trebuchet MS"/>
              <a:buNone/>
              <a:defRPr sz="2400" b="0"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24000" y="1224000"/>
            <a:ext cx="8504999" cy="485874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1"/>
          <p:cNvSpPr txBox="1">
            <a:spLocks noGrp="1"/>
          </p:cNvSpPr>
          <p:nvPr>
            <p:ph type="ftr" idx="11"/>
          </p:nvPr>
        </p:nvSpPr>
        <p:spPr>
          <a:xfrm>
            <a:off x="323999" y="6356351"/>
            <a:ext cx="30861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1"/>
          <p:cNvSpPr txBox="1">
            <a:spLocks noGrp="1"/>
          </p:cNvSpPr>
          <p:nvPr>
            <p:ph type="sldNum" idx="12"/>
          </p:nvPr>
        </p:nvSpPr>
        <p:spPr>
          <a:xfrm>
            <a:off x="6771599"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Trebuchet MS"/>
                <a:ea typeface="Trebuchet MS"/>
                <a:cs typeface="Trebuchet MS"/>
                <a:sym typeface="Trebuchet MS"/>
              </a:defRPr>
            </a:lvl1pPr>
            <a:lvl2pPr marL="0" marR="0" lvl="1" indent="0" algn="r" rtl="0">
              <a:spcBef>
                <a:spcPts val="0"/>
              </a:spcBef>
              <a:buNone/>
              <a:defRPr sz="900" b="0" i="0" u="none" strike="noStrike" cap="none">
                <a:solidFill>
                  <a:srgbClr val="888888"/>
                </a:solidFill>
                <a:latin typeface="Trebuchet MS"/>
                <a:ea typeface="Trebuchet MS"/>
                <a:cs typeface="Trebuchet MS"/>
                <a:sym typeface="Trebuchet MS"/>
              </a:defRPr>
            </a:lvl2pPr>
            <a:lvl3pPr marL="0" marR="0" lvl="2" indent="0" algn="r" rtl="0">
              <a:spcBef>
                <a:spcPts val="0"/>
              </a:spcBef>
              <a:buNone/>
              <a:defRPr sz="900" b="0" i="0" u="none" strike="noStrike" cap="none">
                <a:solidFill>
                  <a:srgbClr val="888888"/>
                </a:solidFill>
                <a:latin typeface="Trebuchet MS"/>
                <a:ea typeface="Trebuchet MS"/>
                <a:cs typeface="Trebuchet MS"/>
                <a:sym typeface="Trebuchet MS"/>
              </a:defRPr>
            </a:lvl3pPr>
            <a:lvl4pPr marL="0" marR="0" lvl="3" indent="0" algn="r" rtl="0">
              <a:spcBef>
                <a:spcPts val="0"/>
              </a:spcBef>
              <a:buNone/>
              <a:defRPr sz="900" b="0" i="0" u="none" strike="noStrike" cap="none">
                <a:solidFill>
                  <a:srgbClr val="888888"/>
                </a:solidFill>
                <a:latin typeface="Trebuchet MS"/>
                <a:ea typeface="Trebuchet MS"/>
                <a:cs typeface="Trebuchet MS"/>
                <a:sym typeface="Trebuchet MS"/>
              </a:defRPr>
            </a:lvl4pPr>
            <a:lvl5pPr marL="0" marR="0" lvl="4" indent="0" algn="r" rtl="0">
              <a:spcBef>
                <a:spcPts val="0"/>
              </a:spcBef>
              <a:buNone/>
              <a:defRPr sz="900" b="0" i="0" u="none" strike="noStrike" cap="none">
                <a:solidFill>
                  <a:srgbClr val="888888"/>
                </a:solidFill>
                <a:latin typeface="Trebuchet MS"/>
                <a:ea typeface="Trebuchet MS"/>
                <a:cs typeface="Trebuchet MS"/>
                <a:sym typeface="Trebuchet MS"/>
              </a:defRPr>
            </a:lvl5pPr>
            <a:lvl6pPr marL="0" marR="0" lvl="5" indent="0" algn="r" rtl="0">
              <a:spcBef>
                <a:spcPts val="0"/>
              </a:spcBef>
              <a:buNone/>
              <a:defRPr sz="900" b="0" i="0" u="none" strike="noStrike" cap="none">
                <a:solidFill>
                  <a:srgbClr val="888888"/>
                </a:solidFill>
                <a:latin typeface="Trebuchet MS"/>
                <a:ea typeface="Trebuchet MS"/>
                <a:cs typeface="Trebuchet MS"/>
                <a:sym typeface="Trebuchet MS"/>
              </a:defRPr>
            </a:lvl6pPr>
            <a:lvl7pPr marL="0" marR="0" lvl="6" indent="0" algn="r" rtl="0">
              <a:spcBef>
                <a:spcPts val="0"/>
              </a:spcBef>
              <a:buNone/>
              <a:defRPr sz="900" b="0" i="0" u="none" strike="noStrike" cap="none">
                <a:solidFill>
                  <a:srgbClr val="888888"/>
                </a:solidFill>
                <a:latin typeface="Trebuchet MS"/>
                <a:ea typeface="Trebuchet MS"/>
                <a:cs typeface="Trebuchet MS"/>
                <a:sym typeface="Trebuchet MS"/>
              </a:defRPr>
            </a:lvl7pPr>
            <a:lvl8pPr marL="0" marR="0" lvl="7" indent="0" algn="r" rtl="0">
              <a:spcBef>
                <a:spcPts val="0"/>
              </a:spcBef>
              <a:buNone/>
              <a:defRPr sz="900" b="0" i="0" u="none" strike="noStrike" cap="none">
                <a:solidFill>
                  <a:srgbClr val="888888"/>
                </a:solidFill>
                <a:latin typeface="Trebuchet MS"/>
                <a:ea typeface="Trebuchet MS"/>
                <a:cs typeface="Trebuchet MS"/>
                <a:sym typeface="Trebuchet MS"/>
              </a:defRPr>
            </a:lvl8pPr>
            <a:lvl9pPr marL="0" marR="0" lvl="8" indent="0" algn="r" rtl="0">
              <a:spcBef>
                <a:spcPts val="0"/>
              </a:spcBef>
              <a:buNone/>
              <a:defRPr sz="9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C"/>
              <a:t>‹#›</a:t>
            </a:fld>
            <a:endParaRPr/>
          </a:p>
        </p:txBody>
      </p:sp>
    </p:spTree>
    <p:extLst>
      <p:ext uri="{BB962C8B-B14F-4D97-AF65-F5344CB8AC3E}">
        <p14:creationId xmlns:p14="http://schemas.microsoft.com/office/powerpoint/2010/main" val="191107857"/>
      </p:ext>
    </p:extLst>
  </p:cSld>
  <p:clrMap bg1="lt1" tx1="dk1" bg2="dk2" tx2="lt2" accent1="accent1" accent2="accent2" accent3="accent3" accent4="accent4" accent5="accent5" accent6="accent6" hlink="hlink" folHlink="folHlink"/>
  <p:sldLayoutIdLst>
    <p:sldLayoutId id="214748412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0C937F6-D8C0-490A-A189-0D5F69607B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17910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00097388"/>
      </p:ext>
    </p:extLst>
  </p:cSld>
  <p:clrMap bg1="lt1" tx1="dk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 id="2147483993" r:id="rId28"/>
    <p:sldLayoutId id="2147483994" r:id="rId29"/>
    <p:sldLayoutId id="2147483995" r:id="rId30"/>
    <p:sldLayoutId id="2147483996" r:id="rId31"/>
    <p:sldLayoutId id="2147483997" r:id="rId32"/>
    <p:sldLayoutId id="2147483998" r:id="rId33"/>
    <p:sldLayoutId id="2147483999" r:id="rId34"/>
    <p:sldLayoutId id="2147484000" r:id="rId35"/>
    <p:sldLayoutId id="2147484001" r:id="rId36"/>
    <p:sldLayoutId id="2147484002" r:id="rId37"/>
    <p:sldLayoutId id="2147484003" r:id="rId38"/>
    <p:sldLayoutId id="2147484004" r:id="rId39"/>
    <p:sldLayoutId id="2147484005" r:id="rId40"/>
    <p:sldLayoutId id="2147484006" r:id="rId41"/>
    <p:sldLayoutId id="2147484007" r:id="rId42"/>
    <p:sldLayoutId id="2147484008" r:id="rId43"/>
    <p:sldLayoutId id="2147484009" r:id="rId44"/>
    <p:sldLayoutId id="2147484010" r:id="rId45"/>
    <p:sldLayoutId id="2147484011" r:id="rId46"/>
    <p:sldLayoutId id="2147484012" r:id="rId47"/>
    <p:sldLayoutId id="2147484013" r:id="rId48"/>
    <p:sldLayoutId id="2147484014" r:id="rId49"/>
    <p:sldLayoutId id="2147484015" r:id="rId50"/>
    <p:sldLayoutId id="2147484016" r:id="rId51"/>
    <p:sldLayoutId id="2147484017" r:id="rId52"/>
    <p:sldLayoutId id="2147484018" r:id="rId53"/>
    <p:sldLayoutId id="2147484019" r:id="rId54"/>
    <p:sldLayoutId id="2147484020" r:id="rId55"/>
    <p:sldLayoutId id="2147484021" r:id="rId56"/>
    <p:sldLayoutId id="2147484022" r:id="rId57"/>
    <p:sldLayoutId id="2147484023" r:id="rId58"/>
    <p:sldLayoutId id="2147484024" r:id="rId59"/>
    <p:sldLayoutId id="2147484025" r:id="rId60"/>
    <p:sldLayoutId id="2147484026" r:id="rId61"/>
    <p:sldLayoutId id="2147484027" r:id="rId62"/>
    <p:sldLayoutId id="2147484028" r:id="rId63"/>
    <p:sldLayoutId id="2147484029" r:id="rId64"/>
    <p:sldLayoutId id="2147484030" r:id="rId65"/>
    <p:sldLayoutId id="2147484031" r:id="rId66"/>
    <p:sldLayoutId id="2147484032" r:id="rId67"/>
    <p:sldLayoutId id="2147484033" r:id="rId68"/>
    <p:sldLayoutId id="2147484034" r:id="rId69"/>
    <p:sldLayoutId id="2147484035" r:id="rId70"/>
    <p:sldLayoutId id="2147484036" r:id="rId71"/>
    <p:sldLayoutId id="2147484037" r:id="rId72"/>
    <p:sldLayoutId id="2147484038" r:id="rId73"/>
    <p:sldLayoutId id="2147484039" r:id="rId74"/>
    <p:sldLayoutId id="2147484040" r:id="rId75"/>
    <p:sldLayoutId id="2147484041" r:id="rId76"/>
    <p:sldLayoutId id="2147484042" r:id="rId77"/>
    <p:sldLayoutId id="2147484043" r:id="rId78"/>
    <p:sldLayoutId id="2147484044" r:id="rId79"/>
    <p:sldLayoutId id="2147484045" r:id="rId80"/>
    <p:sldLayoutId id="2147484046" r:id="rId81"/>
    <p:sldLayoutId id="2147484047" r:id="rId82"/>
    <p:sldLayoutId id="2147484048" r:id="rId83"/>
    <p:sldLayoutId id="2147484049" r:id="rId84"/>
    <p:sldLayoutId id="2147484050" r:id="rId85"/>
    <p:sldLayoutId id="2147484051" r:id="rId86"/>
    <p:sldLayoutId id="2147484052" r:id="rId87"/>
    <p:sldLayoutId id="2147484053" r:id="rId88"/>
    <p:sldLayoutId id="2147484054" r:id="rId89"/>
    <p:sldLayoutId id="2147484055" r:id="rId90"/>
    <p:sldLayoutId id="2147484056" r:id="rId91"/>
    <p:sldLayoutId id="2147484057" r:id="rId92"/>
    <p:sldLayoutId id="2147484058" r:id="rId93"/>
    <p:sldLayoutId id="2147484059" r:id="rId9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76"/>
            <a:ext cx="2133600" cy="365125"/>
          </a:xfrm>
          <a:prstGeom prst="rect">
            <a:avLst/>
          </a:prstGeom>
        </p:spPr>
        <p:txBody>
          <a:bodyPr vert="horz" wrap="square" lIns="91440" tIns="45720" rIns="91440" bIns="45720" numCol="1" anchor="ctr" anchorCtr="0" compatLnSpc="1">
            <a:prstTxWarp prst="textNoShape">
              <a:avLst/>
            </a:prstTxWarp>
          </a:bodyPr>
          <a:lstStyle>
            <a:lvl1pPr>
              <a:defRPr sz="1067" smtClean="0">
                <a:solidFill>
                  <a:srgbClr val="898989"/>
                </a:solidFill>
                <a:latin typeface="Calibri" pitchFamily="34" charset="0"/>
              </a:defRPr>
            </a:lvl1pPr>
          </a:lstStyle>
          <a:p>
            <a:pPr eaLnBrk="1" hangingPunct="1">
              <a:defRPr/>
            </a:pPr>
            <a:fld id="{B5199D52-36E4-4D4F-A840-FA6171D6D033}" type="datetimeFigureOut">
              <a:rPr lang="en-US" altLang="en-US">
                <a:ea typeface="MS PGothic" pitchFamily="34" charset="-128"/>
              </a:rPr>
              <a:pPr eaLnBrk="1" hangingPunct="1">
                <a:defRPr/>
              </a:pPr>
              <a:t>7/7/2020</a:t>
            </a:fld>
            <a:endParaRPr lang="en-US" altLang="en-US">
              <a:ea typeface="MS PGothic" pitchFamily="34" charset="-128"/>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fontAlgn="auto">
              <a:spcBef>
                <a:spcPts val="0"/>
              </a:spcBef>
              <a:spcAft>
                <a:spcPts val="0"/>
              </a:spcAft>
              <a:defRPr sz="1067">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67" smtClean="0">
                <a:solidFill>
                  <a:srgbClr val="898989"/>
                </a:solidFill>
                <a:latin typeface="Calibri" pitchFamily="34" charset="0"/>
              </a:defRPr>
            </a:lvl1pPr>
          </a:lstStyle>
          <a:p>
            <a:pPr eaLnBrk="1" hangingPunct="1">
              <a:defRPr/>
            </a:pPr>
            <a:fld id="{C4DF9438-0E30-4FF7-A2FD-08D3C6F5C1A8}" type="slidenum">
              <a:rPr lang="en-US" altLang="en-US">
                <a:ea typeface="MS PGothic" pitchFamily="34" charset="-128"/>
              </a:rPr>
              <a:pPr eaLnBrk="1" hangingPunct="1">
                <a:defRPr/>
              </a:pPr>
              <a:t>‹#›</a:t>
            </a:fld>
            <a:endParaRPr lang="en-US" altLang="en-US">
              <a:ea typeface="MS PGothic" pitchFamily="34" charset="-128"/>
            </a:endParaRPr>
          </a:p>
        </p:txBody>
      </p:sp>
    </p:spTree>
    <p:extLst>
      <p:ext uri="{BB962C8B-B14F-4D97-AF65-F5344CB8AC3E}">
        <p14:creationId xmlns:p14="http://schemas.microsoft.com/office/powerpoint/2010/main" val="3356504623"/>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3911"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pitchFamily="34" charset="0"/>
        <a:buChar char="•"/>
        <a:defRPr sz="2844" kern="1200">
          <a:solidFill>
            <a:schemeClr val="tx1"/>
          </a:solidFill>
          <a:latin typeface="+mn-lt"/>
          <a:ea typeface="MS PGothic" pitchFamily="34" charset="-128"/>
          <a:cs typeface="MS PGothic" charset="0"/>
        </a:defRPr>
      </a:lvl1pPr>
      <a:lvl2pPr marL="660408" indent="-254003" algn="l" rtl="0" eaLnBrk="0" fontAlgn="base" hangingPunct="0">
        <a:spcBef>
          <a:spcPct val="20000"/>
        </a:spcBef>
        <a:spcAft>
          <a:spcPct val="0"/>
        </a:spcAft>
        <a:buFont typeface="Arial" pitchFamily="34" charset="0"/>
        <a:buChar char="–"/>
        <a:defRPr sz="2489" kern="1200">
          <a:solidFill>
            <a:schemeClr val="tx1"/>
          </a:solidFill>
          <a:latin typeface="+mn-lt"/>
          <a:ea typeface="MS PGothic" pitchFamily="34" charset="-128"/>
          <a:cs typeface="MS PGothic" charset="0"/>
        </a:defRPr>
      </a:lvl2pPr>
      <a:lvl3pPr marL="1016013" indent="-203203" algn="l" rtl="0" eaLnBrk="0" fontAlgn="base" hangingPunct="0">
        <a:spcBef>
          <a:spcPct val="20000"/>
        </a:spcBef>
        <a:spcAft>
          <a:spcPct val="0"/>
        </a:spcAft>
        <a:buFont typeface="Arial" pitchFamily="34" charset="0"/>
        <a:buChar char="•"/>
        <a:defRPr sz="2133" kern="1200">
          <a:solidFill>
            <a:schemeClr val="tx1"/>
          </a:solidFill>
          <a:latin typeface="+mn-lt"/>
          <a:ea typeface="MS PGothic" pitchFamily="34" charset="-128"/>
          <a:cs typeface="MS PGothic" charset="0"/>
        </a:defRPr>
      </a:lvl3pPr>
      <a:lvl4pPr marL="1422418" indent="-203203" algn="l" rtl="0" eaLnBrk="0" fontAlgn="base" hangingPunct="0">
        <a:spcBef>
          <a:spcPct val="20000"/>
        </a:spcBef>
        <a:spcAft>
          <a:spcPct val="0"/>
        </a:spcAft>
        <a:buFont typeface="Arial" pitchFamily="34" charset="0"/>
        <a:buChar char="–"/>
        <a:defRPr sz="1778" kern="1200">
          <a:solidFill>
            <a:schemeClr val="tx1"/>
          </a:solidFill>
          <a:latin typeface="+mn-lt"/>
          <a:ea typeface="MS PGothic" pitchFamily="34" charset="-128"/>
          <a:cs typeface="MS PGothic" charset="0"/>
        </a:defRPr>
      </a:lvl4pPr>
      <a:lvl5pPr marL="1828823" indent="-203203" algn="l" rtl="0" eaLnBrk="0" fontAlgn="base" hangingPunct="0">
        <a:spcBef>
          <a:spcPct val="20000"/>
        </a:spcBef>
        <a:spcAft>
          <a:spcPct val="0"/>
        </a:spcAft>
        <a:buFont typeface="Arial" pitchFamily="34" charset="0"/>
        <a:buChar char="»"/>
        <a:defRPr sz="1778" kern="1200">
          <a:solidFill>
            <a:schemeClr val="tx1"/>
          </a:solidFill>
          <a:latin typeface="+mn-lt"/>
          <a:ea typeface="MS PGothic" pitchFamily="34" charset="-128"/>
          <a:cs typeface="MS PGothic" charset="0"/>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4" name="Google Shape;514;p97"/>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5" name="Google Shape;515;p9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6" name="Google Shape;516;p9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7" name="Google Shape;517;p9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829288436"/>
      </p:ext>
    </p:extLst>
  </p:cSld>
  <p:clrMap bg1="lt1" tx1="dk1" bg2="dk2" tx2="lt2" accent1="accent1" accent2="accent2" accent3="accent3" accent4="accent4" accent5="accent5" accent6="accent6" hlink="hlink" folHlink="folHlink"/>
  <p:sldLayoutIdLst>
    <p:sldLayoutId id="2147484073"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4" name="Google Shape;514;p97"/>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5" name="Google Shape;515;p9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6" name="Google Shape;516;p9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7" name="Google Shape;517;p9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339127062"/>
      </p:ext>
    </p:extLst>
  </p:cSld>
  <p:clrMap bg1="lt1" tx1="dk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9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hyperlink" Target="https://incupo.org.ar/wp-content/uploads/2020/03/Guia-Metodologica-M%C3%A9todo-LUME-en-castellano-Versi%C3%B3n-final.pdf" TargetMode="External"/><Relationship Id="rId3" Type="http://schemas.openxmlformats.org/officeDocument/2006/relationships/hyperlink" Target="https://www.agroecology-pool.org/" TargetMode="External"/><Relationship Id="rId7" Type="http://schemas.openxmlformats.org/officeDocument/2006/relationships/image" Target="../media/image53.emf"/><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hyperlink" Target="http://www.fao.org/policy-support/tools-and-publications/resources-details/en/c/1257355/" TargetMode="External"/><Relationship Id="rId5" Type="http://schemas.openxmlformats.org/officeDocument/2006/relationships/image" Target="../media/image52.png"/><Relationship Id="rId4" Type="http://schemas.openxmlformats.org/officeDocument/2006/relationships/image" Target="../media/image51.emf"/><Relationship Id="rId9" Type="http://schemas.openxmlformats.org/officeDocument/2006/relationships/hyperlink" Target="https://www.agroecologynow.com/lu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15.xml"/><Relationship Id="rId6" Type="http://schemas.openxmlformats.org/officeDocument/2006/relationships/image" Target="../media/image53.emf"/><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09.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3.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4.gif"/><Relationship Id="rId7"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43.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53.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53.xml"/><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5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7.png"/><Relationship Id="rId7" Type="http://schemas.openxmlformats.org/officeDocument/2006/relationships/image" Target="../media/image91.jpg"/><Relationship Id="rId2" Type="http://schemas.openxmlformats.org/officeDocument/2006/relationships/notesSlide" Target="../notesSlides/notesSlide8.xml"/><Relationship Id="rId1" Type="http://schemas.openxmlformats.org/officeDocument/2006/relationships/slideLayout" Target="../slideLayouts/slideLayout174.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emf"/><Relationship Id="rId1" Type="http://schemas.openxmlformats.org/officeDocument/2006/relationships/slideLayout" Target="../slideLayouts/slideLayout164.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17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5.xml"/></Relationships>
</file>

<file path=ppt/slides/_rels/slide3.xml.rels><?xml version="1.0" encoding="UTF-8" standalone="yes"?>
<Relationships xmlns="http://schemas.openxmlformats.org/package/2006/relationships"><Relationship Id="rId3" Type="http://schemas.openxmlformats.org/officeDocument/2006/relationships/hyperlink" Target="https://www.agroecology-pool.org/" TargetMode="External"/><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85.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2.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hyperlink" Target="https://nyeleni.org/spip.php?article605" TargetMode="External"/><Relationship Id="rId3" Type="http://schemas.openxmlformats.org/officeDocument/2006/relationships/hyperlink" Target="https://www.cidse.org/es/2018/04/03/the-principles-of-agroecology/" TargetMode="External"/><Relationship Id="rId7" Type="http://schemas.openxmlformats.org/officeDocument/2006/relationships/image" Target="../media/image47.emf"/><Relationship Id="rId2" Type="http://schemas.openxmlformats.org/officeDocument/2006/relationships/hyperlink" Target="http://www.fao.org/3/i9037es/I9037ES.pdf" TargetMode="Externa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hyperlink" Target="https://revistas.um.es/agroecologia/article/view/300741" TargetMode="External"/><Relationship Id="rId4" Type="http://schemas.openxmlformats.org/officeDocument/2006/relationships/image" Target="../media/image45.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09"/>
          <p:cNvSpPr txBox="1">
            <a:spLocks noGrp="1"/>
          </p:cNvSpPr>
          <p:nvPr>
            <p:ph type="title"/>
          </p:nvPr>
        </p:nvSpPr>
        <p:spPr>
          <a:xfrm>
            <a:off x="304800" y="1884484"/>
            <a:ext cx="5334000" cy="1460070"/>
          </a:xfrm>
          <a:prstGeom prst="rect">
            <a:avLst/>
          </a:prstGeom>
          <a:noFill/>
          <a:ln>
            <a:noFill/>
          </a:ln>
        </p:spPr>
        <p:txBody>
          <a:bodyPr spcFirstLastPara="1" vert="horz" wrap="square" lIns="34275" tIns="34275" rIns="34275" bIns="34275" rtlCol="0" anchor="t" anchorCtr="0">
            <a:noAutofit/>
          </a:bodyPr>
          <a:lstStyle/>
          <a:p>
            <a:pPr>
              <a:buClr>
                <a:srgbClr val="FFE699"/>
              </a:buClr>
              <a:buSzPts val="6000"/>
            </a:pPr>
            <a:r>
              <a:rPr lang="en-US" sz="3600" dirty="0" smtClean="0">
                <a:solidFill>
                  <a:schemeClr val="bg1"/>
                </a:solidFill>
                <a:effectLst>
                  <a:outerShdw blurRad="38100" dist="38100" dir="2700000" algn="tl">
                    <a:srgbClr val="000000">
                      <a:alpha val="43137"/>
                    </a:srgbClr>
                  </a:outerShdw>
                </a:effectLst>
                <a:latin typeface="Candara" panose="020E0502030303020204" pitchFamily="34" charset="0"/>
                <a:ea typeface="Avenir"/>
              </a:rPr>
              <a:t>La </a:t>
            </a:r>
            <a:r>
              <a:rPr lang="en-US" sz="3600" dirty="0" err="1" smtClean="0">
                <a:solidFill>
                  <a:schemeClr val="bg1"/>
                </a:solidFill>
                <a:effectLst>
                  <a:outerShdw blurRad="38100" dist="38100" dir="2700000" algn="tl">
                    <a:srgbClr val="000000">
                      <a:alpha val="43137"/>
                    </a:srgbClr>
                  </a:outerShdw>
                </a:effectLst>
                <a:latin typeface="Candara" panose="020E0502030303020204" pitchFamily="34" charset="0"/>
                <a:ea typeface="Avenir"/>
              </a:rPr>
              <a:t>Transformaci</a:t>
            </a:r>
            <a:r>
              <a:rPr lang="es-SV" sz="3600" dirty="0" err="1" smtClean="0">
                <a:solidFill>
                  <a:schemeClr val="bg1"/>
                </a:solidFill>
                <a:effectLst>
                  <a:outerShdw blurRad="38100" dist="38100" dir="2700000" algn="tl">
                    <a:srgbClr val="000000">
                      <a:alpha val="43137"/>
                    </a:srgbClr>
                  </a:outerShdw>
                </a:effectLst>
                <a:latin typeface="Candara" panose="020E0502030303020204" pitchFamily="34" charset="0"/>
                <a:ea typeface="Avenir"/>
              </a:rPr>
              <a:t>ón</a:t>
            </a:r>
            <a:r>
              <a:rPr lang="es-SV" sz="3600" dirty="0" smtClean="0">
                <a:solidFill>
                  <a:schemeClr val="bg1"/>
                </a:solidFill>
                <a:effectLst>
                  <a:outerShdw blurRad="38100" dist="38100" dir="2700000" algn="tl">
                    <a:srgbClr val="000000">
                      <a:alpha val="43137"/>
                    </a:srgbClr>
                  </a:outerShdw>
                </a:effectLst>
                <a:latin typeface="Candara" panose="020E0502030303020204" pitchFamily="34" charset="0"/>
                <a:ea typeface="Avenir"/>
              </a:rPr>
              <a:t>/ Transición Agroecológica</a:t>
            </a:r>
            <a:endParaRPr sz="3600" dirty="0">
              <a:solidFill>
                <a:schemeClr val="bg1"/>
              </a:solidFill>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1051" y="1009936"/>
            <a:ext cx="2162365" cy="645466"/>
          </a:xfrm>
          <a:prstGeom prst="rect">
            <a:avLst/>
          </a:prstGeom>
        </p:spPr>
      </p:pic>
      <p:sp>
        <p:nvSpPr>
          <p:cNvPr id="3" name="TextBox 2"/>
          <p:cNvSpPr txBox="1"/>
          <p:nvPr/>
        </p:nvSpPr>
        <p:spPr>
          <a:xfrm>
            <a:off x="762000" y="3886200"/>
            <a:ext cx="4724400" cy="1538883"/>
          </a:xfrm>
          <a:prstGeom prst="rect">
            <a:avLst/>
          </a:prstGeom>
          <a:noFill/>
        </p:spPr>
        <p:txBody>
          <a:bodyPr wrap="square" rtlCol="0">
            <a:spAutoFit/>
          </a:bodyPr>
          <a:lstStyle/>
          <a:p>
            <a:r>
              <a:rPr lang="es-SV" sz="2000" dirty="0">
                <a:solidFill>
                  <a:srgbClr val="FFFFCC"/>
                </a:solidFill>
                <a:effectLst>
                  <a:outerShdw blurRad="38100" dist="38100" dir="2700000" algn="tl">
                    <a:srgbClr val="000000">
                      <a:alpha val="43137"/>
                    </a:srgbClr>
                  </a:outerShdw>
                </a:effectLst>
                <a:latin typeface="Candara" panose="020E0502030303020204" pitchFamily="34" charset="0"/>
              </a:rPr>
              <a:t>Ernesto </a:t>
            </a:r>
            <a:r>
              <a:rPr lang="es-SV" sz="2000" dirty="0" smtClean="0">
                <a:solidFill>
                  <a:srgbClr val="FFFFCC"/>
                </a:solidFill>
                <a:effectLst>
                  <a:outerShdw blurRad="38100" dist="38100" dir="2700000" algn="tl">
                    <a:srgbClr val="000000">
                      <a:alpha val="43137"/>
                    </a:srgbClr>
                  </a:outerShdw>
                </a:effectLst>
                <a:latin typeface="Candara" panose="020E0502030303020204" pitchFamily="34" charset="0"/>
              </a:rPr>
              <a:t>Méndez, Nils </a:t>
            </a:r>
            <a:r>
              <a:rPr lang="es-SV" sz="2000" dirty="0">
                <a:solidFill>
                  <a:srgbClr val="FFFFCC"/>
                </a:solidFill>
                <a:effectLst>
                  <a:outerShdw blurRad="38100" dist="38100" dir="2700000" algn="tl">
                    <a:srgbClr val="000000">
                      <a:alpha val="43137"/>
                    </a:srgbClr>
                  </a:outerShdw>
                </a:effectLst>
                <a:latin typeface="Candara" panose="020E0502030303020204" pitchFamily="34" charset="0"/>
              </a:rPr>
              <a:t>McCune y </a:t>
            </a:r>
            <a:endParaRPr lang="en-US" sz="2000" dirty="0">
              <a:solidFill>
                <a:srgbClr val="FFFFCC"/>
              </a:solidFill>
              <a:effectLst>
                <a:outerShdw blurRad="38100" dist="38100" dir="2700000" algn="tl">
                  <a:srgbClr val="000000">
                    <a:alpha val="43137"/>
                  </a:srgbClr>
                </a:outerShdw>
              </a:effectLst>
              <a:latin typeface="Candara" panose="020E0502030303020204" pitchFamily="34" charset="0"/>
            </a:endParaRPr>
          </a:p>
          <a:p>
            <a:r>
              <a:rPr lang="es-SV" sz="2000" dirty="0" smtClean="0">
                <a:solidFill>
                  <a:srgbClr val="FFFFCC"/>
                </a:solidFill>
                <a:effectLst>
                  <a:outerShdw blurRad="38100" dist="38100" dir="2700000" algn="tl">
                    <a:srgbClr val="000000">
                      <a:alpha val="43137"/>
                    </a:srgbClr>
                  </a:outerShdw>
                </a:effectLst>
                <a:latin typeface="Candara" panose="020E0502030303020204" pitchFamily="34" charset="0"/>
              </a:rPr>
              <a:t>Gabriela Bucini</a:t>
            </a:r>
          </a:p>
          <a:p>
            <a:endParaRPr lang="es-SV" sz="1800" dirty="0" smtClean="0">
              <a:solidFill>
                <a:srgbClr val="FFFFCC"/>
              </a:solidFill>
              <a:effectLst>
                <a:outerShdw blurRad="38100" dist="38100" dir="2700000" algn="tl">
                  <a:srgbClr val="000000">
                    <a:alpha val="43137"/>
                  </a:srgbClr>
                </a:outerShdw>
              </a:effectLst>
              <a:latin typeface="Candara" panose="020E0502030303020204" pitchFamily="34" charset="0"/>
            </a:endParaRPr>
          </a:p>
          <a:p>
            <a:r>
              <a:rPr lang="es-SV" sz="1800" dirty="0" smtClean="0">
                <a:solidFill>
                  <a:srgbClr val="FFFFCC"/>
                </a:solidFill>
                <a:effectLst>
                  <a:outerShdw blurRad="38100" dist="38100" dir="2700000" algn="tl">
                    <a:srgbClr val="000000">
                      <a:alpha val="43137"/>
                    </a:srgbClr>
                  </a:outerShdw>
                </a:effectLst>
                <a:latin typeface="Candara" panose="020E0502030303020204" pitchFamily="34" charset="0"/>
              </a:rPr>
              <a:t>Equipo de Apoyo en Agroecología (AES, por sus siglas en Inglés) del CCRP</a:t>
            </a:r>
          </a:p>
        </p:txBody>
      </p:sp>
      <p:pic>
        <p:nvPicPr>
          <p:cNvPr id="4" name="Picture 3"/>
          <p:cNvPicPr>
            <a:picLocks noChangeAspect="1"/>
          </p:cNvPicPr>
          <p:nvPr/>
        </p:nvPicPr>
        <p:blipFill>
          <a:blip r:embed="rId4"/>
          <a:stretch>
            <a:fillRect/>
          </a:stretch>
        </p:blipFill>
        <p:spPr>
          <a:xfrm>
            <a:off x="6141178" y="2614519"/>
            <a:ext cx="2912238" cy="2379511"/>
          </a:xfrm>
          <a:prstGeom prst="rect">
            <a:avLst/>
          </a:prstGeom>
        </p:spPr>
      </p:pic>
    </p:spTree>
    <p:extLst>
      <p:ext uri="{BB962C8B-B14F-4D97-AF65-F5344CB8AC3E}">
        <p14:creationId xmlns:p14="http://schemas.microsoft.com/office/powerpoint/2010/main" val="3537287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3389" y="1089184"/>
            <a:ext cx="3657600" cy="2586037"/>
          </a:xfrm>
          <a:prstGeom prst="rect">
            <a:avLst/>
          </a:prstGeom>
          <a:ln>
            <a:solidFill>
              <a:schemeClr val="accent4">
                <a:lumMod val="75000"/>
              </a:schemeClr>
            </a:solidFill>
          </a:ln>
        </p:spPr>
      </p:pic>
      <p:sp>
        <p:nvSpPr>
          <p:cNvPr id="7" name="TextBox 6"/>
          <p:cNvSpPr txBox="1"/>
          <p:nvPr/>
        </p:nvSpPr>
        <p:spPr>
          <a:xfrm>
            <a:off x="152400" y="3675221"/>
            <a:ext cx="4287236"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Fuente: </a:t>
            </a:r>
            <a:r>
              <a:rPr kumimoji="0" lang="en-US" sz="1000" b="0" i="0" u="none" strike="noStrike" kern="1200" cap="none" spc="0" normalizeH="0" baseline="0" noProof="0" dirty="0" err="1" smtClean="0">
                <a:ln>
                  <a:noFill/>
                </a:ln>
                <a:solidFill>
                  <a:srgbClr val="000000"/>
                </a:solidFill>
                <a:effectLst/>
                <a:uLnTx/>
                <a:uFillTx/>
                <a:latin typeface="Candara" panose="020E0502030303020204" pitchFamily="34" charset="0"/>
                <a:cs typeface="Calibri" panose="020F0502020204030204" pitchFamily="34" charset="0"/>
              </a:rPr>
              <a:t>Biovision</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 </a:t>
            </a:r>
            <a:r>
              <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rPr>
              <a:t>Agroecology Info Pool: </a:t>
            </a:r>
            <a:r>
              <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hlinkClick r:id="rId3"/>
              </a:rPr>
              <a:t>https://</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hlinkClick r:id="rId3"/>
              </a:rPr>
              <a:t>www.agroecology-pool.org/</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 </a:t>
            </a:r>
            <a:endPar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endParaRPr>
          </a:p>
        </p:txBody>
      </p:sp>
      <p:sp>
        <p:nvSpPr>
          <p:cNvPr id="10" name="TextBox 19"/>
          <p:cNvSpPr txBox="1">
            <a:spLocks noChangeArrowheads="1"/>
          </p:cNvSpPr>
          <p:nvPr/>
        </p:nvSpPr>
        <p:spPr bwMode="auto">
          <a:xfrm>
            <a:off x="657094" y="24815"/>
            <a:ext cx="807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s-SV" altLang="en-US" sz="2800" b="1" i="0" strike="noStrike" kern="1200" cap="none" spc="0" normalizeH="0" baseline="0" noProof="0" dirty="0" smtClean="0">
                <a:ln>
                  <a:noFill/>
                </a:ln>
                <a:solidFill>
                  <a:srgbClr val="006600"/>
                </a:solidFill>
                <a:effectLst/>
                <a:uLnTx/>
                <a:uFillTx/>
                <a:latin typeface="Candara" panose="020E0502030303020204" pitchFamily="34" charset="0"/>
                <a:ea typeface="+mn-ea"/>
                <a:cs typeface="Arial" panose="020B0604020202020204" pitchFamily="34" charset="0"/>
              </a:rPr>
              <a:t>Marcos para Analizar el Desempeño y Transición Agroecológica</a:t>
            </a:r>
            <a:endParaRPr kumimoji="0" lang="en-US" altLang="en-US" sz="2800" b="1" i="0" strike="noStrike" kern="1200" cap="none" spc="0" normalizeH="0" baseline="0" noProof="0" dirty="0">
              <a:ln>
                <a:noFill/>
              </a:ln>
              <a:solidFill>
                <a:srgbClr val="006600"/>
              </a:solidFill>
              <a:effectLst/>
              <a:uLnTx/>
              <a:uFillTx/>
              <a:latin typeface="Candara" panose="020E0502030303020204" pitchFamily="34" charset="0"/>
              <a:ea typeface="+mn-ea"/>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5029200" y="1143000"/>
            <a:ext cx="3134739" cy="2121967"/>
          </a:xfrm>
          <a:prstGeom prst="rect">
            <a:avLst/>
          </a:prstGeom>
        </p:spPr>
      </p:pic>
      <p:pic>
        <p:nvPicPr>
          <p:cNvPr id="3" name="Picture 2"/>
          <p:cNvPicPr>
            <a:picLocks noChangeAspect="1"/>
          </p:cNvPicPr>
          <p:nvPr/>
        </p:nvPicPr>
        <p:blipFill>
          <a:blip r:embed="rId5"/>
          <a:stretch>
            <a:fillRect/>
          </a:stretch>
        </p:blipFill>
        <p:spPr>
          <a:xfrm>
            <a:off x="1066800" y="3961695"/>
            <a:ext cx="1895475" cy="2409825"/>
          </a:xfrm>
          <a:prstGeom prst="rect">
            <a:avLst/>
          </a:prstGeom>
        </p:spPr>
      </p:pic>
      <p:sp>
        <p:nvSpPr>
          <p:cNvPr id="4" name="TextBox 3"/>
          <p:cNvSpPr txBox="1"/>
          <p:nvPr/>
        </p:nvSpPr>
        <p:spPr>
          <a:xfrm>
            <a:off x="5651786" y="6517496"/>
            <a:ext cx="3489460" cy="246221"/>
          </a:xfrm>
          <a:prstGeom prst="rect">
            <a:avLst/>
          </a:prstGeom>
          <a:noFill/>
        </p:spPr>
        <p:txBody>
          <a:bodyPr wrap="square" rtlCol="0">
            <a:spAutoFit/>
          </a:bodyPr>
          <a:lstStyle/>
          <a:p>
            <a:r>
              <a:rPr lang="en-US" sz="1000" dirty="0" smtClean="0">
                <a:latin typeface="Candara" panose="020E0502030303020204" pitchFamily="34" charset="0"/>
              </a:rPr>
              <a:t>Fuente: FAO (2019) </a:t>
            </a:r>
            <a:r>
              <a:rPr lang="en-US" sz="1000" dirty="0" smtClean="0">
                <a:latin typeface="Candara" panose="020E0502030303020204" pitchFamily="34" charset="0"/>
                <a:hlinkClick r:id="rId6"/>
              </a:rPr>
              <a:t>TAPE</a:t>
            </a:r>
            <a:r>
              <a:rPr lang="en-US" sz="1000" dirty="0" smtClean="0">
                <a:latin typeface="Candara" panose="020E0502030303020204" pitchFamily="34" charset="0"/>
              </a:rPr>
              <a:t> [</a:t>
            </a:r>
            <a:r>
              <a:rPr lang="en-US" sz="1000" dirty="0" err="1" smtClean="0">
                <a:latin typeface="Candara" panose="020E0502030303020204" pitchFamily="34" charset="0"/>
              </a:rPr>
              <a:t>libre</a:t>
            </a:r>
            <a:r>
              <a:rPr lang="en-US" sz="1000" dirty="0" smtClean="0">
                <a:latin typeface="Candara" panose="020E0502030303020204" pitchFamily="34" charset="0"/>
              </a:rPr>
              <a:t> </a:t>
            </a:r>
            <a:r>
              <a:rPr lang="en-US" sz="1000" dirty="0" err="1" smtClean="0">
                <a:latin typeface="Candara" panose="020E0502030303020204" pitchFamily="34" charset="0"/>
              </a:rPr>
              <a:t>acceso</a:t>
            </a:r>
            <a:r>
              <a:rPr lang="en-US" sz="1000" dirty="0" smtClean="0">
                <a:latin typeface="Candara" panose="020E0502030303020204" pitchFamily="34" charset="0"/>
              </a:rPr>
              <a:t>]</a:t>
            </a:r>
            <a:endParaRPr lang="en-US" sz="1000" dirty="0">
              <a:latin typeface="Candara" panose="020E0502030303020204" pitchFamily="34" charset="0"/>
            </a:endParaRPr>
          </a:p>
        </p:txBody>
      </p:sp>
      <p:pic>
        <p:nvPicPr>
          <p:cNvPr id="5" name="Picture 4"/>
          <p:cNvPicPr>
            <a:picLocks noChangeAspect="1"/>
          </p:cNvPicPr>
          <p:nvPr/>
        </p:nvPicPr>
        <p:blipFill>
          <a:blip r:embed="rId7"/>
          <a:stretch>
            <a:fillRect/>
          </a:stretch>
        </p:blipFill>
        <p:spPr>
          <a:xfrm>
            <a:off x="5267521" y="3897517"/>
            <a:ext cx="3207961" cy="2619979"/>
          </a:xfrm>
          <a:prstGeom prst="rect">
            <a:avLst/>
          </a:prstGeom>
        </p:spPr>
      </p:pic>
      <p:sp>
        <p:nvSpPr>
          <p:cNvPr id="9" name="TextBox 8"/>
          <p:cNvSpPr txBox="1"/>
          <p:nvPr/>
        </p:nvSpPr>
        <p:spPr>
          <a:xfrm>
            <a:off x="5105400" y="3429000"/>
            <a:ext cx="2743200" cy="246221"/>
          </a:xfrm>
          <a:prstGeom prst="rect">
            <a:avLst/>
          </a:prstGeom>
          <a:noFill/>
        </p:spPr>
        <p:txBody>
          <a:bodyPr wrap="square" rtlCol="0">
            <a:spAutoFit/>
          </a:bodyPr>
          <a:lstStyle/>
          <a:p>
            <a:r>
              <a:rPr lang="en-US" sz="1000" dirty="0" smtClean="0"/>
              <a:t>Petersen et al (2019) LUME </a:t>
            </a:r>
            <a:r>
              <a:rPr lang="en-US" sz="1000" dirty="0" err="1" smtClean="0">
                <a:hlinkClick r:id="rId8"/>
              </a:rPr>
              <a:t>Espa</a:t>
            </a:r>
            <a:r>
              <a:rPr lang="es-SV" sz="1000" dirty="0" err="1" smtClean="0">
                <a:hlinkClick r:id="rId8"/>
              </a:rPr>
              <a:t>ñol</a:t>
            </a:r>
            <a:r>
              <a:rPr lang="es-SV" sz="1000" dirty="0" smtClean="0"/>
              <a:t>; </a:t>
            </a:r>
            <a:r>
              <a:rPr lang="es-SV" sz="1000" dirty="0" smtClean="0">
                <a:hlinkClick r:id="rId9"/>
              </a:rPr>
              <a:t>Inglés</a:t>
            </a:r>
            <a:endParaRPr lang="en-US" sz="1000" dirty="0"/>
          </a:p>
        </p:txBody>
      </p:sp>
      <p:sp>
        <p:nvSpPr>
          <p:cNvPr id="13" name="TextBox 12"/>
          <p:cNvSpPr txBox="1"/>
          <p:nvPr/>
        </p:nvSpPr>
        <p:spPr>
          <a:xfrm>
            <a:off x="978751" y="6471552"/>
            <a:ext cx="3489460" cy="246221"/>
          </a:xfrm>
          <a:prstGeom prst="rect">
            <a:avLst/>
          </a:prstGeom>
          <a:noFill/>
        </p:spPr>
        <p:txBody>
          <a:bodyPr wrap="square" rtlCol="0">
            <a:spAutoFit/>
          </a:bodyPr>
          <a:lstStyle/>
          <a:p>
            <a:r>
              <a:rPr lang="en-US" sz="1000" dirty="0" smtClean="0">
                <a:latin typeface="Candara" panose="020E0502030303020204" pitchFamily="34" charset="0"/>
              </a:rPr>
              <a:t>Fuente: FAO (2019) </a:t>
            </a:r>
            <a:r>
              <a:rPr lang="en-US" sz="1000" dirty="0" smtClean="0">
                <a:latin typeface="Candara" panose="020E0502030303020204" pitchFamily="34" charset="0"/>
                <a:hlinkClick r:id="rId6"/>
              </a:rPr>
              <a:t>TAPE</a:t>
            </a:r>
            <a:r>
              <a:rPr lang="en-US" sz="1000" dirty="0" smtClean="0">
                <a:latin typeface="Candara" panose="020E0502030303020204" pitchFamily="34" charset="0"/>
              </a:rPr>
              <a:t> [</a:t>
            </a:r>
            <a:r>
              <a:rPr lang="en-US" sz="1000" dirty="0" err="1" smtClean="0">
                <a:latin typeface="Candara" panose="020E0502030303020204" pitchFamily="34" charset="0"/>
              </a:rPr>
              <a:t>libre</a:t>
            </a:r>
            <a:r>
              <a:rPr lang="en-US" sz="1000" dirty="0" smtClean="0">
                <a:latin typeface="Candara" panose="020E0502030303020204" pitchFamily="34" charset="0"/>
              </a:rPr>
              <a:t> </a:t>
            </a:r>
            <a:r>
              <a:rPr lang="en-US" sz="1000" dirty="0" err="1" smtClean="0">
                <a:latin typeface="Candara" panose="020E0502030303020204" pitchFamily="34" charset="0"/>
              </a:rPr>
              <a:t>acceso</a:t>
            </a:r>
            <a:r>
              <a:rPr lang="en-US" sz="1000" dirty="0" smtClean="0">
                <a:latin typeface="Candara" panose="020E0502030303020204" pitchFamily="34" charset="0"/>
              </a:rPr>
              <a:t>]</a:t>
            </a:r>
            <a:endParaRPr lang="en-US" sz="1000" dirty="0">
              <a:latin typeface="Candara" panose="020E0502030303020204" pitchFamily="34" charset="0"/>
            </a:endParaRPr>
          </a:p>
        </p:txBody>
      </p:sp>
    </p:spTree>
    <p:extLst>
      <p:ext uri="{BB962C8B-B14F-4D97-AF65-F5344CB8AC3E}">
        <p14:creationId xmlns:p14="http://schemas.microsoft.com/office/powerpoint/2010/main" val="2858581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152400"/>
            <a:ext cx="6740888" cy="1157125"/>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533400" y="1397249"/>
            <a:ext cx="4572000" cy="32965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378" y="4419600"/>
            <a:ext cx="2864119" cy="21526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5277" y="4758790"/>
            <a:ext cx="2762734" cy="2076450"/>
          </a:xfrm>
          <a:prstGeom prst="rect">
            <a:avLst/>
          </a:prstGeom>
        </p:spPr>
      </p:pic>
      <p:pic>
        <p:nvPicPr>
          <p:cNvPr id="7" name="Picture 6"/>
          <p:cNvPicPr>
            <a:picLocks noChangeAspect="1"/>
          </p:cNvPicPr>
          <p:nvPr/>
        </p:nvPicPr>
        <p:blipFill>
          <a:blip r:embed="rId6"/>
          <a:stretch>
            <a:fillRect/>
          </a:stretch>
        </p:blipFill>
        <p:spPr>
          <a:xfrm>
            <a:off x="5776536" y="1397249"/>
            <a:ext cx="3207961" cy="2619979"/>
          </a:xfrm>
          <a:prstGeom prst="rect">
            <a:avLst/>
          </a:prstGeom>
        </p:spPr>
      </p:pic>
      <p:sp>
        <p:nvSpPr>
          <p:cNvPr id="4" name="TextBox 3"/>
          <p:cNvSpPr txBox="1"/>
          <p:nvPr/>
        </p:nvSpPr>
        <p:spPr>
          <a:xfrm>
            <a:off x="5257800" y="3946787"/>
            <a:ext cx="3726697" cy="523220"/>
          </a:xfrm>
          <a:prstGeom prst="rect">
            <a:avLst/>
          </a:prstGeom>
          <a:noFill/>
        </p:spPr>
        <p:txBody>
          <a:bodyPr wrap="square" rtlCol="0">
            <a:spAutoFit/>
          </a:bodyPr>
          <a:lstStyle/>
          <a:p>
            <a:pPr algn="ctr"/>
            <a:r>
              <a:rPr lang="es-SV" sz="1400" dirty="0" smtClean="0">
                <a:latin typeface="Candara" panose="020E0502030303020204" pitchFamily="34" charset="0"/>
              </a:rPr>
              <a:t>Herramienta para la evaluación del desempeño agroecológico</a:t>
            </a:r>
            <a:endParaRPr lang="en-US" sz="1400" dirty="0">
              <a:latin typeface="Candara" panose="020E0502030303020204" pitchFamily="34" charset="0"/>
            </a:endParaRPr>
          </a:p>
        </p:txBody>
      </p:sp>
    </p:spTree>
    <p:extLst>
      <p:ext uri="{BB962C8B-B14F-4D97-AF65-F5344CB8AC3E}">
        <p14:creationId xmlns:p14="http://schemas.microsoft.com/office/powerpoint/2010/main" val="4269774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2600" y="381000"/>
            <a:ext cx="5499130" cy="5243639"/>
          </a:xfrm>
          <a:prstGeom prst="rect">
            <a:avLst/>
          </a:prstGeom>
          <a:ln w="38100">
            <a:solidFill>
              <a:srgbClr val="92D050"/>
            </a:solidFill>
          </a:ln>
        </p:spPr>
      </p:pic>
      <p:sp>
        <p:nvSpPr>
          <p:cNvPr id="5" name="TextBox 4"/>
          <p:cNvSpPr txBox="1"/>
          <p:nvPr/>
        </p:nvSpPr>
        <p:spPr>
          <a:xfrm>
            <a:off x="1111265" y="5791200"/>
            <a:ext cx="67818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SV" sz="2000" b="0" i="0" u="none" strike="noStrike" kern="1200" cap="none" spc="0" normalizeH="0" baseline="0" noProof="0" dirty="0" smtClean="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mn-ea"/>
                <a:cs typeface="+mn-cs"/>
              </a:rPr>
              <a:t>Ejemplo de un análisis de la transición a través del tiempo (antes y después de un proyecto). Fuente: FAO (2019).</a:t>
            </a:r>
            <a:endParaRPr kumimoji="0" lang="en-U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4064299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586599"/>
            <a:ext cx="4800600" cy="523220"/>
          </a:xfrm>
          <a:prstGeom prst="rect">
            <a:avLst/>
          </a:prstGeom>
          <a:noFill/>
        </p:spPr>
        <p:txBody>
          <a:bodyPr wrap="square" rtlCol="0">
            <a:spAutoFit/>
          </a:bodyPr>
          <a:lstStyle/>
          <a:p>
            <a:pPr lvl="0">
              <a:defRPr/>
            </a:pPr>
            <a:r>
              <a:rPr kumimoji="0" lang="en-US" sz="2800" b="1" i="0" u="none" strike="noStrike" kern="1200" cap="none" spc="0" normalizeH="0" baseline="0" noProof="0" dirty="0" smtClean="0">
                <a:ln>
                  <a:noFill/>
                </a:ln>
                <a:solidFill>
                  <a:srgbClr val="006600"/>
                </a:solidFill>
                <a:effectLst/>
                <a:uLnTx/>
                <a:uFillTx/>
                <a:latin typeface="Bahnschrift SemiLight" panose="020B0502040204020203" pitchFamily="34" charset="0"/>
                <a:ea typeface="+mn-ea"/>
                <a:cs typeface="+mn-cs"/>
              </a:rPr>
              <a:t>Nancy y </a:t>
            </a:r>
            <a:r>
              <a:rPr lang="en-US" sz="2800" b="1" dirty="0" smtClean="0">
                <a:solidFill>
                  <a:srgbClr val="006600"/>
                </a:solidFill>
                <a:latin typeface="Bahnschrift SemiLight" panose="020B0502040204020203" pitchFamily="34" charset="0"/>
              </a:rPr>
              <a:t>John </a:t>
            </a:r>
            <a:r>
              <a:rPr lang="en-US" sz="2800" b="1" dirty="0">
                <a:solidFill>
                  <a:srgbClr val="006600"/>
                </a:solidFill>
                <a:latin typeface="Bahnschrift SemiLight" panose="020B0502040204020203" pitchFamily="34" charset="0"/>
              </a:rPr>
              <a:t>Hayden</a:t>
            </a:r>
            <a:endParaRPr kumimoji="0" lang="en-US" sz="2800" b="1" i="0" u="none" strike="noStrike" kern="1200" cap="none" spc="0" normalizeH="0" baseline="0" noProof="0" dirty="0">
              <a:ln>
                <a:noFill/>
              </a:ln>
              <a:solidFill>
                <a:srgbClr val="006600"/>
              </a:solidFill>
              <a:effectLst/>
              <a:uLnTx/>
              <a:uFillTx/>
              <a:latin typeface="Bahnschrift SemiLight" panose="020B0502040204020203"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97" y="779265"/>
            <a:ext cx="3860303" cy="2573535"/>
          </a:xfrm>
          <a:prstGeom prst="rect">
            <a:avLst/>
          </a:prstGeom>
        </p:spPr>
      </p:pic>
      <p:pic>
        <p:nvPicPr>
          <p:cNvPr id="4" name="Picture 3"/>
          <p:cNvPicPr>
            <a:picLocks noChangeAspect="1"/>
          </p:cNvPicPr>
          <p:nvPr/>
        </p:nvPicPr>
        <p:blipFill>
          <a:blip r:embed="rId3"/>
          <a:stretch>
            <a:fillRect/>
          </a:stretch>
        </p:blipFill>
        <p:spPr>
          <a:xfrm>
            <a:off x="4586422" y="797498"/>
            <a:ext cx="3832952" cy="2555301"/>
          </a:xfrm>
          <a:prstGeom prst="rect">
            <a:avLst/>
          </a:prstGeom>
        </p:spPr>
      </p:pic>
      <p:pic>
        <p:nvPicPr>
          <p:cNvPr id="5" name="Picture 4"/>
          <p:cNvPicPr>
            <a:picLocks noChangeAspect="1"/>
          </p:cNvPicPr>
          <p:nvPr/>
        </p:nvPicPr>
        <p:blipFill>
          <a:blip r:embed="rId4"/>
          <a:stretch>
            <a:fillRect/>
          </a:stretch>
        </p:blipFill>
        <p:spPr>
          <a:xfrm>
            <a:off x="3733800" y="3586598"/>
            <a:ext cx="2179630" cy="3116872"/>
          </a:xfrm>
          <a:prstGeom prst="rect">
            <a:avLst/>
          </a:prstGeom>
        </p:spPr>
      </p:pic>
      <p:sp>
        <p:nvSpPr>
          <p:cNvPr id="6" name="Rectangle 5"/>
          <p:cNvSpPr>
            <a:spLocks noChangeArrowheads="1"/>
          </p:cNvSpPr>
          <p:nvPr/>
        </p:nvSpPr>
        <p:spPr bwMode="auto">
          <a:xfrm>
            <a:off x="349786" y="101600"/>
            <a:ext cx="8763000" cy="508000"/>
          </a:xfrm>
          <a:prstGeom prst="rect">
            <a:avLst/>
          </a:prstGeom>
          <a:noFill/>
          <a:ln w="9525">
            <a:noFill/>
            <a:miter lim="800000"/>
            <a:headEnd/>
            <a:tailEnd/>
          </a:ln>
          <a:effectLst/>
        </p:spPr>
        <p:txBody>
          <a:bodyPr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844"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Ejemplo</a:t>
            </a:r>
            <a:r>
              <a:rPr kumimoji="0" lang="en-US" sz="2844"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 de </a:t>
            </a:r>
            <a:r>
              <a:rPr kumimoji="0" lang="en-US" sz="2844"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Transformación</a:t>
            </a:r>
            <a:r>
              <a:rPr kumimoji="0" lang="es-CR" sz="2844"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 Agroecológica</a:t>
            </a:r>
            <a:endParaRPr kumimoji="0" lang="en-US"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158992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469829"/>
            <a:ext cx="851974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SV" sz="1200" b="1"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Fuente: </a:t>
            </a:r>
            <a:r>
              <a:rPr kumimoji="0" lang="en-US"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Alumnos</a:t>
            </a:r>
            <a:r>
              <a:rPr kumimoji="0" lang="en-US"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 de las </a:t>
            </a:r>
            <a:r>
              <a:rPr kumimoji="0" lang="en-US"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clases</a:t>
            </a:r>
            <a:r>
              <a:rPr kumimoji="0" lang="en-US"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 de </a:t>
            </a:r>
            <a:r>
              <a:rPr kumimoji="0" lang="en-US"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Agroecolog</a:t>
            </a:r>
            <a:r>
              <a:rPr kumimoji="0" lang="es-SV"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ía</a:t>
            </a:r>
            <a:r>
              <a:rPr kumimoji="0" lang="es-SV"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 Avanzada (Universidad de Vermont), años 2009, 2018 y 2019; Entrevistas con E. Méndez</a:t>
            </a:r>
            <a:endParaRPr kumimoji="0" lang="en-US" sz="1200" b="1" i="0" u="none" strike="noStrike" kern="1200" cap="none" spc="0" normalizeH="0" baseline="0" noProof="0" dirty="0">
              <a:ln>
                <a:noFill/>
              </a:ln>
              <a:solidFill>
                <a:srgbClr val="0000FF"/>
              </a:solidFill>
              <a:effectLst/>
              <a:uLnTx/>
              <a:uFillTx/>
              <a:latin typeface="Candara" panose="020E0502030303020204" pitchFamily="34" charset="0"/>
              <a:ea typeface="+mn-ea"/>
              <a:cs typeface="+mn-cs"/>
            </a:endParaRPr>
          </a:p>
        </p:txBody>
      </p:sp>
      <p:sp>
        <p:nvSpPr>
          <p:cNvPr id="6" name="Rectangle 5"/>
          <p:cNvSpPr>
            <a:spLocks noChangeArrowheads="1"/>
          </p:cNvSpPr>
          <p:nvPr/>
        </p:nvSpPr>
        <p:spPr bwMode="auto">
          <a:xfrm>
            <a:off x="254190" y="25400"/>
            <a:ext cx="8763000" cy="508000"/>
          </a:xfrm>
          <a:prstGeom prst="rect">
            <a:avLst/>
          </a:prstGeom>
          <a:noFill/>
          <a:ln w="9525">
            <a:noFill/>
            <a:miter lim="800000"/>
            <a:headEnd/>
            <a:tailEnd/>
          </a:ln>
          <a:effectLst/>
        </p:spPr>
        <p:txBody>
          <a:bodyPr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844"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Ejemplo</a:t>
            </a:r>
            <a:r>
              <a:rPr kumimoji="0" lang="en-US" sz="2844"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 de </a:t>
            </a:r>
            <a:r>
              <a:rPr kumimoji="0" lang="en-US" sz="2844"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Transformación</a:t>
            </a:r>
            <a:r>
              <a:rPr kumimoji="0" lang="es-CR" sz="2844"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 Agroecológica</a:t>
            </a:r>
            <a:endParaRPr kumimoji="0" lang="en-US"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endParaRPr>
          </a:p>
        </p:txBody>
      </p:sp>
      <p:sp>
        <p:nvSpPr>
          <p:cNvPr id="3" name="TextBox 2"/>
          <p:cNvSpPr txBox="1"/>
          <p:nvPr/>
        </p:nvSpPr>
        <p:spPr>
          <a:xfrm>
            <a:off x="2291075" y="4737201"/>
            <a:ext cx="3200400" cy="1569660"/>
          </a:xfrm>
          <a:prstGeom prst="rect">
            <a:avLst/>
          </a:prstGeom>
          <a:solidFill>
            <a:srgbClr val="0099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smtClean="0">
                <a:ln>
                  <a:noFill/>
                </a:ln>
                <a:solidFill>
                  <a:srgbClr val="FFFF00"/>
                </a:solidFill>
                <a:effectLst/>
                <a:uLnTx/>
                <a:uFillTx/>
                <a:latin typeface="Candara" panose="020E0502030303020204" pitchFamily="34" charset="0"/>
                <a:ea typeface="+mn-ea"/>
                <a:cs typeface="+mn-cs"/>
              </a:rPr>
              <a:t>Principios</a:t>
            </a:r>
            <a:r>
              <a:rPr kumimoji="0" lang="en-US" sz="1600" b="0" i="0" u="none" strike="noStrike" kern="1200" cap="none" spc="0" normalizeH="0" baseline="0" noProof="0" dirty="0" smtClean="0">
                <a:ln>
                  <a:noFill/>
                </a:ln>
                <a:solidFill>
                  <a:srgbClr val="FFFF00"/>
                </a:solidFill>
                <a:effectLst/>
                <a:uLnTx/>
                <a:uFillTx/>
                <a:latin typeface="Candara" panose="020E0502030303020204" pitchFamily="34" charset="0"/>
                <a:ea typeface="+mn-ea"/>
                <a:cs typeface="+mn-cs"/>
              </a:rPr>
              <a:t> </a:t>
            </a:r>
            <a:r>
              <a:rPr kumimoji="0" lang="en-US" sz="1600" b="0" i="0" u="none" strike="noStrike" kern="1200" cap="none" spc="0" normalizeH="0" baseline="0" noProof="0" dirty="0" err="1" smtClean="0">
                <a:ln>
                  <a:noFill/>
                </a:ln>
                <a:solidFill>
                  <a:srgbClr val="FFFF00"/>
                </a:solidFill>
                <a:effectLst/>
                <a:uLnTx/>
                <a:uFillTx/>
                <a:latin typeface="Candara" panose="020E0502030303020204" pitchFamily="34" charset="0"/>
                <a:ea typeface="+mn-ea"/>
                <a:cs typeface="+mn-cs"/>
              </a:rPr>
              <a:t>Agroecol</a:t>
            </a:r>
            <a:r>
              <a:rPr kumimoji="0" lang="es-SV" sz="1600" b="0" i="0" u="none" strike="noStrike" kern="1200" cap="none" spc="0" normalizeH="0" baseline="0" noProof="0" dirty="0" err="1" smtClean="0">
                <a:ln>
                  <a:noFill/>
                </a:ln>
                <a:solidFill>
                  <a:srgbClr val="FFFF00"/>
                </a:solidFill>
                <a:effectLst/>
                <a:uLnTx/>
                <a:uFillTx/>
                <a:latin typeface="Candara" panose="020E0502030303020204" pitchFamily="34" charset="0"/>
                <a:ea typeface="+mn-ea"/>
                <a:cs typeface="+mn-cs"/>
              </a:rPr>
              <a:t>ógicos</a:t>
            </a:r>
            <a:r>
              <a:rPr kumimoji="0" lang="es-SV" sz="1600" b="0" i="0" u="none" strike="noStrike" kern="1200" cap="none" spc="0" normalizeH="0" baseline="0" noProof="0" dirty="0" smtClean="0">
                <a:ln>
                  <a:noFill/>
                </a:ln>
                <a:solidFill>
                  <a:srgbClr val="FFFF00"/>
                </a:solidFill>
                <a:effectLst/>
                <a:uLnTx/>
                <a:uFillTx/>
                <a:latin typeface="Candara" panose="020E0502030303020204" pitchFamily="34" charset="0"/>
                <a:ea typeface="+mn-ea"/>
                <a:cs typeface="+mn-cs"/>
              </a:rPr>
              <a:t> Guía</a:t>
            </a:r>
            <a:endParaRPr kumimoji="0" lang="en-US" sz="1600" b="0" i="0" u="none" strike="noStrike" kern="1200" cap="none" spc="0" normalizeH="0" baseline="0" noProof="0" dirty="0" smtClean="0">
              <a:ln>
                <a:noFill/>
              </a:ln>
              <a:solidFill>
                <a:srgbClr val="FFFF00"/>
              </a:solidFill>
              <a:effectLst/>
              <a:uLnTx/>
              <a:uFillTx/>
              <a:latin typeface="Candara" panose="020E0502030303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smtClean="0">
                <a:ln>
                  <a:noFill/>
                </a:ln>
                <a:solidFill>
                  <a:srgbClr val="FFFFFF"/>
                </a:solidFill>
                <a:effectLst/>
                <a:uLnTx/>
                <a:uFillTx/>
                <a:latin typeface="Candara" panose="020E0502030303020204" pitchFamily="34" charset="0"/>
                <a:ea typeface="+mn-ea"/>
                <a:cs typeface="+mn-cs"/>
              </a:rPr>
              <a:t>Diversidad</a:t>
            </a:r>
            <a:endParaRPr kumimoji="0" lang="en-US" sz="1600" b="0"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smtClean="0">
                <a:ln>
                  <a:noFill/>
                </a:ln>
                <a:solidFill>
                  <a:srgbClr val="FFFFFF"/>
                </a:solidFill>
                <a:effectLst/>
                <a:uLnTx/>
                <a:uFillTx/>
                <a:latin typeface="Candara" panose="020E0502030303020204" pitchFamily="34" charset="0"/>
                <a:ea typeface="+mn-ea"/>
                <a:cs typeface="+mn-cs"/>
              </a:rPr>
              <a:t>Sinergias</a:t>
            </a:r>
            <a:endParaRPr kumimoji="0" lang="en-US" sz="1600" b="0"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smtClean="0">
                <a:ln>
                  <a:noFill/>
                </a:ln>
                <a:solidFill>
                  <a:srgbClr val="FFFFFF"/>
                </a:solidFill>
                <a:effectLst/>
                <a:uLnTx/>
                <a:uFillTx/>
                <a:latin typeface="Candara" panose="020E0502030303020204" pitchFamily="34" charset="0"/>
                <a:ea typeface="+mn-ea"/>
                <a:cs typeface="+mn-cs"/>
              </a:rPr>
              <a:t>Eficiencia</a:t>
            </a:r>
            <a:endParaRPr kumimoji="0" lang="en-US" sz="1600" b="0"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smtClean="0">
                <a:ln>
                  <a:noFill/>
                </a:ln>
                <a:solidFill>
                  <a:srgbClr val="FFFFFF"/>
                </a:solidFill>
                <a:effectLst/>
                <a:uLnTx/>
                <a:uFillTx/>
                <a:latin typeface="Candara" panose="020E0502030303020204" pitchFamily="34" charset="0"/>
                <a:ea typeface="+mn-ea"/>
                <a:cs typeface="+mn-cs"/>
              </a:rPr>
              <a:t>Resiliencia</a:t>
            </a:r>
            <a:endParaRPr kumimoji="0" lang="en-US" sz="1600" b="0"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smtClean="0">
                <a:ln>
                  <a:noFill/>
                </a:ln>
                <a:solidFill>
                  <a:srgbClr val="FFFFFF"/>
                </a:solidFill>
                <a:effectLst/>
                <a:uLnTx/>
                <a:uFillTx/>
                <a:latin typeface="Candara" panose="020E0502030303020204" pitchFamily="34" charset="0"/>
                <a:ea typeface="+mn-ea"/>
                <a:cs typeface="+mn-cs"/>
              </a:rPr>
              <a:t>Valores</a:t>
            </a:r>
            <a:r>
              <a:rPr kumimoji="0" lang="en-US" sz="1600" b="0"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 </a:t>
            </a:r>
            <a:r>
              <a:rPr kumimoji="0" lang="en-US" sz="1600" b="0" i="0" u="none" strike="noStrike" kern="1200" cap="none" spc="0" normalizeH="0" baseline="0" noProof="0" dirty="0" err="1" smtClean="0">
                <a:ln>
                  <a:noFill/>
                </a:ln>
                <a:solidFill>
                  <a:srgbClr val="FFFFFF"/>
                </a:solidFill>
                <a:effectLst/>
                <a:uLnTx/>
                <a:uFillTx/>
                <a:latin typeface="Candara" panose="020E0502030303020204" pitchFamily="34" charset="0"/>
                <a:ea typeface="+mn-ea"/>
                <a:cs typeface="+mn-cs"/>
              </a:rPr>
              <a:t>humanos</a:t>
            </a:r>
            <a:r>
              <a:rPr kumimoji="0" lang="en-US" sz="1600" b="0"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rPr>
              <a:t> y </a:t>
            </a:r>
            <a:r>
              <a:rPr kumimoji="0" lang="en-US" sz="1600" b="0" i="0" u="none" strike="noStrike" kern="1200" cap="none" spc="0" normalizeH="0" baseline="0" noProof="0" dirty="0" err="1" smtClean="0">
                <a:ln>
                  <a:noFill/>
                </a:ln>
                <a:solidFill>
                  <a:srgbClr val="FFFFFF"/>
                </a:solidFill>
                <a:effectLst/>
                <a:uLnTx/>
                <a:uFillTx/>
                <a:latin typeface="Candara" panose="020E0502030303020204" pitchFamily="34" charset="0"/>
                <a:ea typeface="+mn-ea"/>
                <a:cs typeface="+mn-cs"/>
              </a:rPr>
              <a:t>sociales</a:t>
            </a:r>
            <a:endParaRPr kumimoji="0" lang="en-US" sz="1600" b="0" i="0" u="none" strike="noStrike" kern="1200" cap="none" spc="0" normalizeH="0" baseline="0" noProof="0" dirty="0" smtClean="0">
              <a:ln>
                <a:noFill/>
              </a:ln>
              <a:solidFill>
                <a:srgbClr val="FFFFFF"/>
              </a:solidFill>
              <a:effectLst/>
              <a:uLnTx/>
              <a:uFillTx/>
              <a:latin typeface="Candara" panose="020E0502030303020204" pitchFamily="34" charset="0"/>
              <a:ea typeface="+mn-ea"/>
              <a:cs typeface="+mn-cs"/>
            </a:endParaRPr>
          </a:p>
        </p:txBody>
      </p:sp>
      <p:sp>
        <p:nvSpPr>
          <p:cNvPr id="8" name="TextBox 7"/>
          <p:cNvSpPr txBox="1"/>
          <p:nvPr/>
        </p:nvSpPr>
        <p:spPr>
          <a:xfrm>
            <a:off x="233675" y="4669079"/>
            <a:ext cx="205740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sz="1400" b="1" i="0" u="none" strike="noStrike" kern="1200" cap="none" spc="0" normalizeH="0" baseline="0" noProof="0" dirty="0" smtClean="0">
                <a:ln>
                  <a:noFill/>
                </a:ln>
                <a:solidFill>
                  <a:srgbClr val="000000"/>
                </a:solidFill>
                <a:effectLst/>
                <a:uLnTx/>
                <a:uFillTx/>
                <a:latin typeface="Arial" charset="0"/>
                <a:ea typeface="+mn-ea"/>
                <a:cs typeface="+mn-cs"/>
              </a:rPr>
              <a:t>2009: Punto partida</a:t>
            </a:r>
          </a:p>
          <a:p>
            <a:pPr marL="176213" marR="0" lvl="0"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SV" sz="1400" b="0" i="0" u="none" strike="noStrike" kern="1200" cap="none" spc="0" normalizeH="0" baseline="0" noProof="0" dirty="0" smtClean="0">
                <a:ln>
                  <a:noFill/>
                </a:ln>
                <a:solidFill>
                  <a:srgbClr val="000000"/>
                </a:solidFill>
                <a:effectLst/>
                <a:uLnTx/>
                <a:uFillTx/>
                <a:latin typeface="Arial" charset="0"/>
                <a:ea typeface="+mn-ea"/>
                <a:cs typeface="+mn-cs"/>
              </a:rPr>
              <a:t>Pastura</a:t>
            </a:r>
          </a:p>
          <a:p>
            <a:pPr marL="176213" marR="0" lvl="0"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SV" sz="1400" b="0" i="0" u="none" strike="noStrike" kern="1200" cap="none" spc="0" normalizeH="0" baseline="0" noProof="0" dirty="0" smtClean="0">
                <a:ln>
                  <a:noFill/>
                </a:ln>
                <a:solidFill>
                  <a:srgbClr val="000000"/>
                </a:solidFill>
                <a:effectLst/>
                <a:uLnTx/>
                <a:uFillTx/>
                <a:latin typeface="Arial" charset="0"/>
                <a:ea typeface="+mn-ea"/>
                <a:cs typeface="+mn-cs"/>
              </a:rPr>
              <a:t>Cultivos anuales</a:t>
            </a:r>
          </a:p>
          <a:p>
            <a:pPr marL="176213" marR="0" lvl="0"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SV" sz="1400" b="0" i="0" u="none" strike="noStrike" kern="1200" cap="none" spc="0" normalizeH="0" baseline="0" noProof="0" dirty="0" smtClean="0">
                <a:ln>
                  <a:noFill/>
                </a:ln>
                <a:solidFill>
                  <a:srgbClr val="000000"/>
                </a:solidFill>
                <a:effectLst/>
                <a:uLnTx/>
                <a:uFillTx/>
                <a:latin typeface="Arial" charset="0"/>
                <a:ea typeface="+mn-ea"/>
                <a:cs typeface="+mn-cs"/>
              </a:rPr>
              <a:t>Pocas bayas perennes</a:t>
            </a:r>
          </a:p>
          <a:p>
            <a:pPr marL="176213" marR="0" lvl="0"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SV" sz="1400" b="0" i="0" u="none" strike="noStrike" kern="1200" cap="none" spc="0" normalizeH="0" baseline="0" noProof="0" dirty="0" smtClean="0">
                <a:ln>
                  <a:noFill/>
                </a:ln>
                <a:solidFill>
                  <a:srgbClr val="000000"/>
                </a:solidFill>
                <a:effectLst/>
                <a:uLnTx/>
                <a:uFillTx/>
                <a:latin typeface="Arial" charset="0"/>
                <a:ea typeface="+mn-ea"/>
                <a:cs typeface="+mn-cs"/>
              </a:rPr>
              <a:t>Ventas directas</a:t>
            </a: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extBox 8"/>
          <p:cNvSpPr txBox="1"/>
          <p:nvPr/>
        </p:nvSpPr>
        <p:spPr>
          <a:xfrm>
            <a:off x="6553200" y="5175491"/>
            <a:ext cx="246399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sz="1400" b="1" i="0" u="none" strike="noStrike" kern="1200" cap="none" spc="0" normalizeH="0" baseline="0" noProof="0" dirty="0" smtClean="0">
                <a:ln>
                  <a:noFill/>
                </a:ln>
                <a:solidFill>
                  <a:srgbClr val="000000"/>
                </a:solidFill>
                <a:effectLst/>
                <a:uLnTx/>
                <a:uFillTx/>
                <a:latin typeface="Arial" charset="0"/>
                <a:ea typeface="+mn-ea"/>
                <a:cs typeface="+mn-cs"/>
              </a:rPr>
              <a:t>2019: Presente</a:t>
            </a:r>
          </a:p>
          <a:p>
            <a:pPr marL="176213" marR="0" lvl="0"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SV" sz="1400" b="0" i="0" u="none" strike="noStrike" kern="1200" cap="none" spc="0" normalizeH="0" baseline="0" noProof="0" dirty="0" smtClean="0">
                <a:ln>
                  <a:noFill/>
                </a:ln>
                <a:solidFill>
                  <a:srgbClr val="000000"/>
                </a:solidFill>
                <a:effectLst/>
                <a:uLnTx/>
                <a:uFillTx/>
                <a:latin typeface="Arial" charset="0"/>
                <a:ea typeface="+mn-ea"/>
                <a:cs typeface="+mn-cs"/>
              </a:rPr>
              <a:t>Muchas bayas perennes</a:t>
            </a:r>
          </a:p>
          <a:p>
            <a:pPr marL="176213" marR="0" lvl="0"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SV" sz="1400" b="0" i="0" u="none" strike="noStrike" kern="1200" cap="none" spc="0" normalizeH="0" baseline="0" noProof="0" dirty="0" smtClean="0">
                <a:ln>
                  <a:noFill/>
                </a:ln>
                <a:solidFill>
                  <a:srgbClr val="000000"/>
                </a:solidFill>
                <a:effectLst/>
                <a:uLnTx/>
                <a:uFillTx/>
                <a:latin typeface="Arial" charset="0"/>
                <a:ea typeface="+mn-ea"/>
                <a:cs typeface="+mn-cs"/>
              </a:rPr>
              <a:t>Arboles frutales</a:t>
            </a:r>
          </a:p>
          <a:p>
            <a:pPr marL="176213" marR="0" lvl="0"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SV" sz="1400" b="0" i="0" u="none" strike="noStrike" kern="1200" cap="none" spc="0" normalizeH="0" baseline="0" noProof="0" dirty="0" smtClean="0">
                <a:ln>
                  <a:noFill/>
                </a:ln>
                <a:solidFill>
                  <a:srgbClr val="000000"/>
                </a:solidFill>
                <a:effectLst/>
                <a:uLnTx/>
                <a:uFillTx/>
                <a:latin typeface="Arial" charset="0"/>
                <a:ea typeface="+mn-ea"/>
                <a:cs typeface="+mn-cs"/>
              </a:rPr>
              <a:t>Vivero de bayas y árboles</a:t>
            </a:r>
          </a:p>
          <a:p>
            <a:pPr marL="176213" marR="0" lvl="0"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SV" sz="1400" b="0" i="0" u="none" strike="noStrike" kern="1200" cap="none" spc="0" normalizeH="0" baseline="0" noProof="0" dirty="0" err="1" smtClean="0">
                <a:ln>
                  <a:noFill/>
                </a:ln>
                <a:solidFill>
                  <a:srgbClr val="000000"/>
                </a:solidFill>
                <a:effectLst/>
                <a:uLnTx/>
                <a:uFillTx/>
                <a:latin typeface="Arial" charset="0"/>
                <a:ea typeface="+mn-ea"/>
                <a:cs typeface="+mn-cs"/>
              </a:rPr>
              <a:t>Habitats</a:t>
            </a:r>
            <a:r>
              <a:rPr kumimoji="0" lang="es-SV" sz="1400" b="0" i="0" u="none" strike="noStrike" kern="1200" cap="none" spc="0" normalizeH="0" baseline="0" noProof="0" dirty="0" smtClean="0">
                <a:ln>
                  <a:noFill/>
                </a:ln>
                <a:solidFill>
                  <a:srgbClr val="000000"/>
                </a:solidFill>
                <a:effectLst/>
                <a:uLnTx/>
                <a:uFillTx/>
                <a:latin typeface="Arial" charset="0"/>
                <a:ea typeface="+mn-ea"/>
                <a:cs typeface="+mn-cs"/>
              </a:rPr>
              <a:t> de Polinizadores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 name="Picture 9"/>
          <p:cNvPicPr>
            <a:picLocks noChangeAspect="1"/>
          </p:cNvPicPr>
          <p:nvPr/>
        </p:nvPicPr>
        <p:blipFill>
          <a:blip r:embed="rId2"/>
          <a:stretch>
            <a:fillRect/>
          </a:stretch>
        </p:blipFill>
        <p:spPr>
          <a:xfrm>
            <a:off x="5511990" y="525818"/>
            <a:ext cx="3505200" cy="4611573"/>
          </a:xfrm>
          <a:prstGeom prst="rect">
            <a:avLst/>
          </a:prstGeom>
        </p:spPr>
      </p:pic>
      <p:pic>
        <p:nvPicPr>
          <p:cNvPr id="13" name="Picture 12"/>
          <p:cNvPicPr>
            <a:picLocks noChangeAspect="1"/>
          </p:cNvPicPr>
          <p:nvPr/>
        </p:nvPicPr>
        <p:blipFill>
          <a:blip r:embed="rId3"/>
          <a:stretch>
            <a:fillRect/>
          </a:stretch>
        </p:blipFill>
        <p:spPr>
          <a:xfrm>
            <a:off x="49823" y="725791"/>
            <a:ext cx="4729270" cy="3617609"/>
          </a:xfrm>
          <a:prstGeom prst="rect">
            <a:avLst/>
          </a:prstGeom>
        </p:spPr>
      </p:pic>
      <p:sp>
        <p:nvSpPr>
          <p:cNvPr id="14" name="Striped Right Arrow 13"/>
          <p:cNvSpPr/>
          <p:nvPr/>
        </p:nvSpPr>
        <p:spPr>
          <a:xfrm>
            <a:off x="4953000" y="2362200"/>
            <a:ext cx="538475" cy="4291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Rounded MT Bold"/>
              <a:ea typeface="+mn-ea"/>
              <a:cs typeface="+mn-cs"/>
            </a:endParaRPr>
          </a:p>
        </p:txBody>
      </p:sp>
    </p:spTree>
    <p:extLst>
      <p:ext uri="{BB962C8B-B14F-4D97-AF65-F5344CB8AC3E}">
        <p14:creationId xmlns:p14="http://schemas.microsoft.com/office/powerpoint/2010/main" val="24806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09"/>
          <p:cNvSpPr txBox="1">
            <a:spLocks noGrp="1"/>
          </p:cNvSpPr>
          <p:nvPr>
            <p:ph type="title"/>
          </p:nvPr>
        </p:nvSpPr>
        <p:spPr>
          <a:xfrm>
            <a:off x="187564" y="1247108"/>
            <a:ext cx="4501672" cy="3385763"/>
          </a:xfrm>
          <a:prstGeom prst="rect">
            <a:avLst/>
          </a:prstGeom>
          <a:noFill/>
          <a:ln>
            <a:noFill/>
          </a:ln>
        </p:spPr>
        <p:txBody>
          <a:bodyPr spcFirstLastPara="1" wrap="square" lIns="34275" tIns="34275" rIns="34275" bIns="34275" anchor="b" anchorCtr="0">
            <a:noAutofit/>
          </a:bodyPr>
          <a:lstStyle/>
          <a:p>
            <a:pPr>
              <a:buClr>
                <a:srgbClr val="FFE699"/>
              </a:buClr>
              <a:buSzPts val="6000"/>
            </a:pPr>
            <a:r>
              <a:rPr lang="es-EC" sz="3600" dirty="0" smtClean="0">
                <a:latin typeface="Candara" panose="020E0502030303020204" pitchFamily="34" charset="0"/>
                <a:ea typeface="Avenir"/>
                <a:cs typeface="Avenir"/>
                <a:sym typeface="Avenir"/>
              </a:rPr>
              <a:t>Estudio de Caso # 3: </a:t>
            </a:r>
            <a:r>
              <a:rPr lang="es-EC" sz="3600" dirty="0" err="1" smtClean="0">
                <a:latin typeface="Candara" panose="020E0502030303020204" pitchFamily="34" charset="0"/>
                <a:ea typeface="Avenir"/>
                <a:cs typeface="Avenir"/>
                <a:sym typeface="Avenir"/>
              </a:rPr>
              <a:t>Agroecologia</a:t>
            </a:r>
            <a:r>
              <a:rPr lang="es-EC" sz="3600" dirty="0" smtClean="0">
                <a:latin typeface="Candara" panose="020E0502030303020204" pitchFamily="34" charset="0"/>
                <a:ea typeface="Avenir"/>
                <a:cs typeface="Avenir"/>
                <a:sym typeface="Avenir"/>
              </a:rPr>
              <a:t> Urbana y Peri-urbana (UPAE) en Burlington Vermont, Estados Unidos</a:t>
            </a:r>
            <a:endParaRPr sz="3600" dirty="0">
              <a:latin typeface="Candara" panose="020E0502030303020204" pitchFamily="34" charset="0"/>
              <a:ea typeface="Avenir"/>
              <a:cs typeface="Avenir"/>
              <a:sym typeface="Avenir"/>
            </a:endParaRPr>
          </a:p>
        </p:txBody>
      </p:sp>
      <p:pic>
        <p:nvPicPr>
          <p:cNvPr id="592" name="Google Shape;592;p109" descr="VCGN-logo_2color_med.gif"/>
          <p:cNvPicPr preferRelativeResize="0"/>
          <p:nvPr/>
        </p:nvPicPr>
        <p:blipFill rotWithShape="1">
          <a:blip r:embed="rId3">
            <a:alphaModFix/>
          </a:blip>
          <a:srcRect/>
          <a:stretch/>
        </p:blipFill>
        <p:spPr>
          <a:xfrm>
            <a:off x="7709123" y="3205083"/>
            <a:ext cx="1030596" cy="1443830"/>
          </a:xfrm>
          <a:prstGeom prst="rect">
            <a:avLst/>
          </a:prstGeom>
          <a:noFill/>
          <a:ln>
            <a:noFill/>
          </a:ln>
        </p:spPr>
      </p:pic>
      <p:pic>
        <p:nvPicPr>
          <p:cNvPr id="593" name="Google Shape;593;p109" descr="catamount.jpg"/>
          <p:cNvPicPr preferRelativeResize="0"/>
          <p:nvPr/>
        </p:nvPicPr>
        <p:blipFill rotWithShape="1">
          <a:blip r:embed="rId4">
            <a:alphaModFix/>
          </a:blip>
          <a:srcRect/>
          <a:stretch/>
        </p:blipFill>
        <p:spPr>
          <a:xfrm>
            <a:off x="5607036" y="2751376"/>
            <a:ext cx="2047964" cy="949511"/>
          </a:xfrm>
          <a:prstGeom prst="rect">
            <a:avLst/>
          </a:prstGeom>
          <a:noFill/>
          <a:ln>
            <a:noFill/>
          </a:ln>
        </p:spPr>
      </p:pic>
      <p:pic>
        <p:nvPicPr>
          <p:cNvPr id="594" name="Google Shape;594;p109" descr="nfna.jpg"/>
          <p:cNvPicPr preferRelativeResize="0"/>
          <p:nvPr/>
        </p:nvPicPr>
        <p:blipFill rotWithShape="1">
          <a:blip r:embed="rId5">
            <a:alphaModFix/>
          </a:blip>
          <a:srcRect/>
          <a:stretch/>
        </p:blipFill>
        <p:spPr>
          <a:xfrm>
            <a:off x="7709013" y="1790072"/>
            <a:ext cx="1284853" cy="1284853"/>
          </a:xfrm>
          <a:prstGeom prst="rect">
            <a:avLst/>
          </a:prstGeom>
          <a:noFill/>
          <a:ln>
            <a:noFill/>
          </a:ln>
        </p:spPr>
      </p:pic>
      <p:pic>
        <p:nvPicPr>
          <p:cNvPr id="595" name="Google Shape;595;p109" descr="intervale center.png"/>
          <p:cNvPicPr preferRelativeResize="0"/>
          <p:nvPr/>
        </p:nvPicPr>
        <p:blipFill rotWithShape="1">
          <a:blip r:embed="rId6">
            <a:alphaModFix/>
          </a:blip>
          <a:srcRect/>
          <a:stretch/>
        </p:blipFill>
        <p:spPr>
          <a:xfrm>
            <a:off x="6247542" y="1462282"/>
            <a:ext cx="1201780" cy="1201780"/>
          </a:xfrm>
          <a:prstGeom prst="rect">
            <a:avLst/>
          </a:prstGeom>
          <a:noFill/>
          <a:ln>
            <a:noFill/>
          </a:ln>
        </p:spPr>
      </p:pic>
      <p:pic>
        <p:nvPicPr>
          <p:cNvPr id="596" name="Google Shape;596;p109" descr="cht logo.png"/>
          <p:cNvPicPr preferRelativeResize="0"/>
          <p:nvPr/>
        </p:nvPicPr>
        <p:blipFill rotWithShape="1">
          <a:blip r:embed="rId7">
            <a:alphaModFix/>
          </a:blip>
          <a:srcRect/>
          <a:stretch/>
        </p:blipFill>
        <p:spPr>
          <a:xfrm>
            <a:off x="6247543" y="3857323"/>
            <a:ext cx="1087619" cy="819071"/>
          </a:xfrm>
          <a:prstGeom prst="rect">
            <a:avLst/>
          </a:prstGeom>
          <a:noFill/>
          <a:ln>
            <a:noFill/>
          </a:ln>
        </p:spPr>
      </p:pic>
      <p:sp>
        <p:nvSpPr>
          <p:cNvPr id="9" name="TextBox 8"/>
          <p:cNvSpPr txBox="1"/>
          <p:nvPr/>
        </p:nvSpPr>
        <p:spPr>
          <a:xfrm>
            <a:off x="152400" y="6477000"/>
            <a:ext cx="22860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sz="12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Slide</a:t>
            </a:r>
            <a:r>
              <a:rPr kumimoji="0" lang="es-SV"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s-SV" sz="12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by</a:t>
            </a:r>
            <a:r>
              <a:rPr kumimoji="0" lang="es-SV"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Martha Caswell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4010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358" y="1216378"/>
            <a:ext cx="2339577" cy="1304667"/>
          </a:xfrm>
          <a:prstGeom prst="rect">
            <a:avLst/>
          </a:prstGeom>
        </p:spPr>
      </p:pic>
      <p:sp>
        <p:nvSpPr>
          <p:cNvPr id="20482" name="Title 2"/>
          <p:cNvSpPr>
            <a:spLocks noGrp="1"/>
          </p:cNvSpPr>
          <p:nvPr>
            <p:ph type="title"/>
          </p:nvPr>
        </p:nvSpPr>
        <p:spPr>
          <a:xfrm>
            <a:off x="508000" y="381000"/>
            <a:ext cx="8153400" cy="474133"/>
          </a:xfrm>
        </p:spPr>
        <p:txBody>
          <a:bodyPr/>
          <a:lstStyle/>
          <a:p>
            <a:pPr eaLnBrk="1" hangingPunct="1"/>
            <a:r>
              <a:rPr lang="en-US" sz="3200" b="1" dirty="0" smtClean="0">
                <a:solidFill>
                  <a:srgbClr val="006600"/>
                </a:solidFill>
                <a:latin typeface="Candara" panose="020E0502030303020204" pitchFamily="34" charset="0"/>
              </a:rPr>
              <a:t>El </a:t>
            </a:r>
            <a:r>
              <a:rPr lang="en-US" sz="3200" b="1" dirty="0" err="1" smtClean="0">
                <a:solidFill>
                  <a:srgbClr val="006600"/>
                </a:solidFill>
                <a:latin typeface="Candara" panose="020E0502030303020204" pitchFamily="34" charset="0"/>
              </a:rPr>
              <a:t>Equipo</a:t>
            </a:r>
            <a:r>
              <a:rPr lang="en-US" sz="3200" b="1" dirty="0" smtClean="0">
                <a:solidFill>
                  <a:srgbClr val="006600"/>
                </a:solidFill>
                <a:latin typeface="Candara" panose="020E0502030303020204" pitchFamily="34" charset="0"/>
              </a:rPr>
              <a:t> UPAE</a:t>
            </a:r>
            <a:endParaRPr lang="en-US" sz="3200" b="1" dirty="0">
              <a:solidFill>
                <a:srgbClr val="006600"/>
              </a:solidFill>
              <a:latin typeface="Candara" panose="020E0502030303020204" pitchFamily="34" charset="0"/>
            </a:endParaRPr>
          </a:p>
        </p:txBody>
      </p:sp>
      <p:pic>
        <p:nvPicPr>
          <p:cNvPr id="6" name="Picture 5"/>
          <p:cNvPicPr>
            <a:picLocks noChangeAspect="1"/>
          </p:cNvPicPr>
          <p:nvPr/>
        </p:nvPicPr>
        <p:blipFill>
          <a:blip r:embed="rId4"/>
          <a:stretch>
            <a:fillRect/>
          </a:stretch>
        </p:blipFill>
        <p:spPr>
          <a:xfrm>
            <a:off x="227244" y="953806"/>
            <a:ext cx="1704171" cy="1704171"/>
          </a:xfrm>
          <a:prstGeom prst="rect">
            <a:avLst/>
          </a:prstGeom>
        </p:spPr>
      </p:pic>
      <p:sp>
        <p:nvSpPr>
          <p:cNvPr id="8" name="TextBox 7"/>
          <p:cNvSpPr txBox="1"/>
          <p:nvPr/>
        </p:nvSpPr>
        <p:spPr>
          <a:xfrm>
            <a:off x="4202632" y="2855169"/>
            <a:ext cx="2233422"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Stephanie Hurley,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Profesora</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Diseño</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Ecológico</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9" name="Picture 8"/>
          <p:cNvPicPr>
            <a:picLocks noChangeAspect="1"/>
          </p:cNvPicPr>
          <p:nvPr/>
        </p:nvPicPr>
        <p:blipFill>
          <a:blip r:embed="rId5"/>
          <a:stretch>
            <a:fillRect/>
          </a:stretch>
        </p:blipFill>
        <p:spPr>
          <a:xfrm>
            <a:off x="6469465" y="1193800"/>
            <a:ext cx="1363337" cy="1704171"/>
          </a:xfrm>
          <a:prstGeom prst="rect">
            <a:avLst/>
          </a:prstGeom>
        </p:spPr>
      </p:pic>
      <p:sp>
        <p:nvSpPr>
          <p:cNvPr id="12" name="TextBox 11"/>
          <p:cNvSpPr txBox="1"/>
          <p:nvPr/>
        </p:nvSpPr>
        <p:spPr>
          <a:xfrm>
            <a:off x="6469465" y="2930920"/>
            <a:ext cx="2191935" cy="523220"/>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Rachelle Gould,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Profesora</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Estudios</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Ambientales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10" name="Picture 9"/>
          <p:cNvPicPr>
            <a:picLocks noChangeAspect="1"/>
          </p:cNvPicPr>
          <p:nvPr/>
        </p:nvPicPr>
        <p:blipFill>
          <a:blip r:embed="rId6"/>
          <a:stretch>
            <a:fillRect/>
          </a:stretch>
        </p:blipFill>
        <p:spPr>
          <a:xfrm>
            <a:off x="161289" y="3250209"/>
            <a:ext cx="1853861" cy="1853861"/>
          </a:xfrm>
          <a:prstGeom prst="rect">
            <a:avLst/>
          </a:prstGeom>
        </p:spPr>
      </p:pic>
      <p:sp>
        <p:nvSpPr>
          <p:cNvPr id="14" name="TextBox 13"/>
          <p:cNvSpPr txBox="1"/>
          <p:nvPr/>
        </p:nvSpPr>
        <p:spPr>
          <a:xfrm>
            <a:off x="149469" y="5152111"/>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Josh Taylor,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Estudiante</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PhD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en</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Sistemas</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Alimentarios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7" name="Picture 6"/>
          <p:cNvPicPr>
            <a:picLocks noChangeAspect="1"/>
          </p:cNvPicPr>
          <p:nvPr/>
        </p:nvPicPr>
        <p:blipFill>
          <a:blip r:embed="rId7"/>
          <a:stretch>
            <a:fillRect/>
          </a:stretch>
        </p:blipFill>
        <p:spPr>
          <a:xfrm>
            <a:off x="4209851" y="1168814"/>
            <a:ext cx="1970617" cy="1681593"/>
          </a:xfrm>
          <a:prstGeom prst="rect">
            <a:avLst/>
          </a:prstGeom>
        </p:spPr>
      </p:pic>
      <p:pic>
        <p:nvPicPr>
          <p:cNvPr id="11" name="Picture 10"/>
          <p:cNvPicPr>
            <a:picLocks noChangeAspect="1"/>
          </p:cNvPicPr>
          <p:nvPr/>
        </p:nvPicPr>
        <p:blipFill>
          <a:blip r:embed="rId8"/>
          <a:stretch>
            <a:fillRect/>
          </a:stretch>
        </p:blipFill>
        <p:spPr>
          <a:xfrm>
            <a:off x="2278752" y="3464956"/>
            <a:ext cx="1524000" cy="1524000"/>
          </a:xfrm>
          <a:prstGeom prst="rect">
            <a:avLst/>
          </a:prstGeom>
        </p:spPr>
      </p:pic>
      <p:sp>
        <p:nvSpPr>
          <p:cNvPr id="17" name="TextBox 16"/>
          <p:cNvSpPr txBox="1"/>
          <p:nvPr/>
        </p:nvSpPr>
        <p:spPr>
          <a:xfrm>
            <a:off x="2192755" y="5033723"/>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Maria Juncos,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estudiante</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PhD, York University/ALC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13" name="Picture 12"/>
          <p:cNvPicPr>
            <a:picLocks noChangeAspect="1"/>
          </p:cNvPicPr>
          <p:nvPr/>
        </p:nvPicPr>
        <p:blipFill>
          <a:blip r:embed="rId9"/>
          <a:stretch>
            <a:fillRect/>
          </a:stretch>
        </p:blipFill>
        <p:spPr>
          <a:xfrm>
            <a:off x="4233112" y="3689574"/>
            <a:ext cx="1693333" cy="1693333"/>
          </a:xfrm>
          <a:prstGeom prst="rect">
            <a:avLst/>
          </a:prstGeom>
        </p:spPr>
      </p:pic>
      <p:sp>
        <p:nvSpPr>
          <p:cNvPr id="19" name="TextBox 18"/>
          <p:cNvSpPr txBox="1"/>
          <p:nvPr/>
        </p:nvSpPr>
        <p:spPr>
          <a:xfrm>
            <a:off x="4106927" y="5349177"/>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Nell Carpenter,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estudiante</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lic</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Estudios</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Ambienatles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15" name="Picture 14"/>
          <p:cNvPicPr>
            <a:picLocks noChangeAspect="1"/>
          </p:cNvPicPr>
          <p:nvPr/>
        </p:nvPicPr>
        <p:blipFill>
          <a:blip r:embed="rId10"/>
          <a:stretch>
            <a:fillRect/>
          </a:stretch>
        </p:blipFill>
        <p:spPr>
          <a:xfrm>
            <a:off x="6356805" y="3741721"/>
            <a:ext cx="1676400" cy="1676400"/>
          </a:xfrm>
          <a:prstGeom prst="rect">
            <a:avLst/>
          </a:prstGeom>
        </p:spPr>
      </p:pic>
      <p:sp>
        <p:nvSpPr>
          <p:cNvPr id="18" name="TextBox 17"/>
          <p:cNvSpPr txBox="1"/>
          <p:nvPr/>
        </p:nvSpPr>
        <p:spPr>
          <a:xfrm>
            <a:off x="6335774" y="5387598"/>
            <a:ext cx="1989666" cy="954107"/>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Tatiana </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Gladkikh,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estudiante</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Ph</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D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en</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recursos</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naturales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
        <p:nvSpPr>
          <p:cNvPr id="20" name="TextBox 19"/>
          <p:cNvSpPr txBox="1"/>
          <p:nvPr/>
        </p:nvSpPr>
        <p:spPr>
          <a:xfrm>
            <a:off x="2249202" y="2660429"/>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Ernesto M</a:t>
            </a:r>
            <a:r>
              <a:rPr kumimoji="0" lang="es-SV"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éndez</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Professor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Agroecología</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
        <p:nvSpPr>
          <p:cNvPr id="21" name="TextBox 20"/>
          <p:cNvSpPr txBox="1"/>
          <p:nvPr/>
        </p:nvSpPr>
        <p:spPr>
          <a:xfrm>
            <a:off x="38354" y="2564878"/>
            <a:ext cx="2099733" cy="523220"/>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Martha Caswell, L</a:t>
            </a:r>
            <a:r>
              <a:rPr kumimoji="0" lang="es-SV"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íder</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634102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11"/>
          <p:cNvSpPr txBox="1"/>
          <p:nvPr/>
        </p:nvSpPr>
        <p:spPr>
          <a:xfrm>
            <a:off x="1371600" y="427707"/>
            <a:ext cx="6531451" cy="530915"/>
          </a:xfrm>
          <a:prstGeom prst="rect">
            <a:avLst/>
          </a:prstGeom>
          <a:noFill/>
          <a:ln>
            <a:noFill/>
          </a:ln>
        </p:spPr>
        <p:txBody>
          <a:bodyPr spcFirstLastPara="1" wrap="square" lIns="68569" tIns="34275" rIns="68569" bIns="34275" anchor="t" anchorCtr="0">
            <a:noAutofit/>
          </a:bodyPr>
          <a:lstStyle/>
          <a:p>
            <a:pPr marL="0" marR="0" lvl="0" indent="0" algn="ctr" defTabSz="685800" rtl="0" eaLnBrk="1" fontAlgn="auto" latinLnBrk="0" hangingPunct="1">
              <a:lnSpc>
                <a:spcPct val="100000"/>
              </a:lnSpc>
              <a:spcBef>
                <a:spcPts val="0"/>
              </a:spcBef>
              <a:spcAft>
                <a:spcPts val="0"/>
              </a:spcAft>
              <a:buClr>
                <a:srgbClr val="669900"/>
              </a:buClr>
              <a:buSzPts val="4000"/>
              <a:buFontTx/>
              <a:buNone/>
              <a:tabLst/>
              <a:defRPr/>
            </a:pPr>
            <a:r>
              <a:rPr kumimoji="0" lang="es-EC" sz="3600" b="1" i="0" u="none" strike="noStrike" kern="0" cap="none" spc="0" normalizeH="0" baseline="0" noProof="0" dirty="0" smtClean="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Avenir"/>
                <a:cs typeface="Avenir"/>
                <a:sym typeface="Avenir"/>
              </a:rPr>
              <a:t>Proceso (2016-)</a:t>
            </a:r>
            <a:endParaRPr kumimoji="0" sz="3600" b="1" i="0" u="none" strike="noStrike" kern="0" cap="none" spc="0" normalizeH="0" baseline="0" noProof="0" dirty="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Avenir"/>
              <a:cs typeface="Avenir"/>
              <a:sym typeface="Avenir"/>
            </a:endParaRPr>
          </a:p>
        </p:txBody>
      </p:sp>
      <p:sp>
        <p:nvSpPr>
          <p:cNvPr id="610" name="Google Shape;610;p111"/>
          <p:cNvSpPr txBox="1"/>
          <p:nvPr/>
        </p:nvSpPr>
        <p:spPr>
          <a:xfrm>
            <a:off x="130743" y="1295400"/>
            <a:ext cx="3726242" cy="3199338"/>
          </a:xfrm>
          <a:prstGeom prst="rect">
            <a:avLst/>
          </a:prstGeom>
          <a:noFill/>
          <a:ln>
            <a:noFill/>
          </a:ln>
        </p:spPr>
        <p:txBody>
          <a:bodyPr spcFirstLastPara="1" wrap="square" lIns="68569" tIns="34275" rIns="68569" bIns="34275" anchor="t" anchorCtr="0">
            <a:noAutofit/>
          </a:bodyPr>
          <a:lstStyle/>
          <a:p>
            <a:pPr marL="342900" marR="0" lvl="0" indent="-342900" algn="l" defTabSz="685800" rtl="0" eaLnBrk="1" fontAlgn="auto" latinLnBrk="0" hangingPunct="1">
              <a:lnSpc>
                <a:spcPct val="100000"/>
              </a:lnSpc>
              <a:spcBef>
                <a:spcPts val="0"/>
              </a:spcBef>
              <a:spcAft>
                <a:spcPts val="0"/>
              </a:spcAft>
              <a:buClr>
                <a:srgbClr val="669900"/>
              </a:buClr>
              <a:buSzPts val="2400"/>
              <a:buFont typeface="Wingdings" panose="05000000000000000000" pitchFamily="2" charset="2"/>
              <a:buChar char="§"/>
              <a:tabLst/>
              <a:defRPr/>
            </a:pPr>
            <a:r>
              <a:rPr lang="es-SV" sz="2000" kern="0" dirty="0" smtClean="0">
                <a:solidFill>
                  <a:srgbClr val="000000"/>
                </a:solidFill>
                <a:latin typeface="Candara" panose="020E0502030303020204" pitchFamily="34" charset="0"/>
                <a:cs typeface="Arial"/>
                <a:sym typeface="Avenir"/>
              </a:rPr>
              <a:t>Definición colectiva (aproximada de agroecología)</a:t>
            </a:r>
            <a:endParaRPr kumimoji="0" sz="2000" b="0" i="0" u="none" strike="noStrike" kern="0" cap="none" spc="0" normalizeH="0" baseline="0" noProof="0" dirty="0">
              <a:ln>
                <a:noFill/>
              </a:ln>
              <a:solidFill>
                <a:srgbClr val="000000"/>
              </a:solidFill>
              <a:effectLst/>
              <a:uLnTx/>
              <a:uFillTx/>
              <a:latin typeface="Candara" panose="020E0502030303020204" pitchFamily="34" charset="0"/>
              <a:ea typeface="+mn-ea"/>
              <a:cs typeface="Arial"/>
              <a:sym typeface="Arial"/>
            </a:endParaRPr>
          </a:p>
          <a:p>
            <a:pPr marL="457200" marR="0" lvl="0" indent="-342900" algn="l" defTabSz="685800" rtl="0" eaLnBrk="1" fontAlgn="auto" latinLnBrk="0" hangingPunct="1">
              <a:lnSpc>
                <a:spcPct val="120000"/>
              </a:lnSpc>
              <a:spcBef>
                <a:spcPts val="0"/>
              </a:spcBef>
              <a:spcAft>
                <a:spcPts val="0"/>
              </a:spcAft>
              <a:buClr>
                <a:srgbClr val="000000"/>
              </a:buClr>
              <a:buSzPts val="2400"/>
              <a:buFont typeface="Wingdings" panose="05000000000000000000" pitchFamily="2" charset="2"/>
              <a:buChar char="§"/>
              <a:tabLst/>
              <a:defRPr/>
            </a:pPr>
            <a:endParaRPr kumimoji="0" sz="20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100000"/>
              </a:lnSpc>
              <a:spcBef>
                <a:spcPts val="0"/>
              </a:spcBef>
              <a:spcAft>
                <a:spcPts val="0"/>
              </a:spcAft>
              <a:buClr>
                <a:srgbClr val="669900"/>
              </a:buClr>
              <a:buSzPts val="2400"/>
              <a:buFont typeface="Wingdings" panose="05000000000000000000" pitchFamily="2" charset="2"/>
              <a:buChar char="§"/>
              <a:tabLst/>
              <a:defRPr/>
            </a:pPr>
            <a:r>
              <a:rPr kumimoji="0" lang="es-SV" sz="2000" b="0" i="0" u="none" strike="noStrike" kern="0" cap="none" spc="0" normalizeH="0" baseline="0" noProof="0" dirty="0" smtClean="0">
                <a:ln>
                  <a:noFill/>
                </a:ln>
                <a:solidFill>
                  <a:srgbClr val="000000"/>
                </a:solidFill>
                <a:effectLst/>
                <a:uLnTx/>
                <a:uFillTx/>
                <a:latin typeface="Candara" panose="020E0502030303020204" pitchFamily="34" charset="0"/>
                <a:ea typeface="Avenir"/>
                <a:cs typeface="Avenir"/>
                <a:sym typeface="Avenir"/>
              </a:rPr>
              <a:t>Selección de marco de principios </a:t>
            </a:r>
            <a:r>
              <a:rPr kumimoji="0" lang="es-SV" sz="2000" b="0" i="0" u="none" strike="noStrike" kern="0" cap="none" spc="0" normalizeH="0" baseline="0" noProof="0" dirty="0" err="1" smtClean="0">
                <a:ln>
                  <a:noFill/>
                </a:ln>
                <a:solidFill>
                  <a:srgbClr val="000000"/>
                </a:solidFill>
                <a:effectLst/>
                <a:uLnTx/>
                <a:uFillTx/>
                <a:latin typeface="Candara" panose="020E0502030303020204" pitchFamily="34" charset="0"/>
                <a:ea typeface="Avenir"/>
                <a:cs typeface="Avenir"/>
                <a:sym typeface="Avenir"/>
              </a:rPr>
              <a:t>agroecol</a:t>
            </a:r>
            <a:r>
              <a:rPr lang="es-SV" sz="2000" kern="0" dirty="0" err="1" smtClean="0">
                <a:solidFill>
                  <a:srgbClr val="000000"/>
                </a:solidFill>
                <a:latin typeface="Candara" panose="020E0502030303020204" pitchFamily="34" charset="0"/>
                <a:ea typeface="Avenir"/>
                <a:cs typeface="Avenir"/>
                <a:sym typeface="Avenir"/>
              </a:rPr>
              <a:t>ógicos</a:t>
            </a:r>
            <a:endParaRPr kumimoji="0" sz="2000" b="0" i="0" u="none" strike="noStrike" kern="0" cap="none" spc="0" normalizeH="0" baseline="0" noProof="0" dirty="0">
              <a:ln>
                <a:noFill/>
              </a:ln>
              <a:solidFill>
                <a:srgbClr val="000000"/>
              </a:solidFill>
              <a:effectLst/>
              <a:uLnTx/>
              <a:uFillTx/>
              <a:latin typeface="Candara" panose="020E0502030303020204" pitchFamily="34" charset="0"/>
              <a:ea typeface="+mn-ea"/>
              <a:cs typeface="Arial"/>
              <a:sym typeface="Arial"/>
            </a:endParaRPr>
          </a:p>
          <a:p>
            <a:pPr marL="457200" marR="0" lvl="0" indent="-342900" algn="l" defTabSz="685800" rtl="0" eaLnBrk="1" fontAlgn="auto" latinLnBrk="0" hangingPunct="1">
              <a:lnSpc>
                <a:spcPct val="120000"/>
              </a:lnSpc>
              <a:spcBef>
                <a:spcPts val="0"/>
              </a:spcBef>
              <a:spcAft>
                <a:spcPts val="0"/>
              </a:spcAft>
              <a:buClr>
                <a:srgbClr val="000000"/>
              </a:buClr>
              <a:buSzPts val="2400"/>
              <a:buFont typeface="Wingdings" panose="05000000000000000000" pitchFamily="2" charset="2"/>
              <a:buChar char="§"/>
              <a:tabLst/>
              <a:defRPr/>
            </a:pPr>
            <a:endParaRPr kumimoji="0" sz="20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100000"/>
              </a:lnSpc>
              <a:spcBef>
                <a:spcPts val="0"/>
              </a:spcBef>
              <a:spcAft>
                <a:spcPts val="0"/>
              </a:spcAft>
              <a:buClr>
                <a:srgbClr val="669900"/>
              </a:buClr>
              <a:buSzPts val="2400"/>
              <a:buFont typeface="Wingdings" panose="05000000000000000000" pitchFamily="2" charset="2"/>
              <a:buChar char="§"/>
              <a:tabLst/>
              <a:defRPr/>
            </a:pPr>
            <a:r>
              <a:rPr lang="es-SV" sz="2000" kern="0" dirty="0" smtClean="0">
                <a:solidFill>
                  <a:srgbClr val="000000"/>
                </a:solidFill>
                <a:latin typeface="Candara" panose="020E0502030303020204" pitchFamily="34" charset="0"/>
                <a:cs typeface="Arial"/>
                <a:sym typeface="Avenir"/>
              </a:rPr>
              <a:t>Talleres de socialización de </a:t>
            </a:r>
            <a:r>
              <a:rPr lang="es-SV" sz="2000" kern="0" dirty="0" err="1" smtClean="0">
                <a:solidFill>
                  <a:srgbClr val="000000"/>
                </a:solidFill>
                <a:latin typeface="Candara" panose="020E0502030303020204" pitchFamily="34" charset="0"/>
                <a:cs typeface="Arial"/>
                <a:sym typeface="Avenir"/>
              </a:rPr>
              <a:t>todxs</a:t>
            </a:r>
            <a:r>
              <a:rPr lang="es-SV" sz="2000" kern="0" dirty="0" smtClean="0">
                <a:solidFill>
                  <a:srgbClr val="000000"/>
                </a:solidFill>
                <a:latin typeface="Candara" panose="020E0502030303020204" pitchFamily="34" charset="0"/>
                <a:cs typeface="Arial"/>
                <a:sym typeface="Avenir"/>
              </a:rPr>
              <a:t> los actores</a:t>
            </a:r>
          </a:p>
          <a:p>
            <a:pPr marL="342900" marR="0" lvl="0" indent="-342900" algn="l" defTabSz="685800" rtl="0" eaLnBrk="1" fontAlgn="auto" latinLnBrk="0" hangingPunct="1">
              <a:lnSpc>
                <a:spcPct val="100000"/>
              </a:lnSpc>
              <a:spcBef>
                <a:spcPts val="0"/>
              </a:spcBef>
              <a:spcAft>
                <a:spcPts val="0"/>
              </a:spcAft>
              <a:buClr>
                <a:srgbClr val="669900"/>
              </a:buClr>
              <a:buSzPts val="2400"/>
              <a:buFont typeface="Wingdings" panose="05000000000000000000" pitchFamily="2" charset="2"/>
              <a:buChar char="§"/>
              <a:tabLst/>
              <a:defRPr/>
            </a:pPr>
            <a:endParaRPr kumimoji="0" lang="es-SV" sz="2000" b="0" i="0" u="none" strike="noStrike" kern="0" cap="none" spc="0" normalizeH="0" baseline="0" noProof="0" dirty="0">
              <a:ln>
                <a:noFill/>
              </a:ln>
              <a:solidFill>
                <a:srgbClr val="000000"/>
              </a:solidFill>
              <a:effectLst/>
              <a:uLnTx/>
              <a:uFillTx/>
              <a:latin typeface="Candara" panose="020E0502030303020204" pitchFamily="34" charset="0"/>
              <a:ea typeface="+mn-ea"/>
              <a:cs typeface="Arial"/>
              <a:sym typeface="Avenir"/>
            </a:endParaRPr>
          </a:p>
          <a:p>
            <a:pPr marL="342900" marR="0" lvl="0" indent="-342900" algn="l" defTabSz="685800" rtl="0" eaLnBrk="1" fontAlgn="auto" latinLnBrk="0" hangingPunct="1">
              <a:lnSpc>
                <a:spcPct val="100000"/>
              </a:lnSpc>
              <a:spcBef>
                <a:spcPts val="0"/>
              </a:spcBef>
              <a:spcAft>
                <a:spcPts val="0"/>
              </a:spcAft>
              <a:buClr>
                <a:srgbClr val="669900"/>
              </a:buClr>
              <a:buSzPts val="2400"/>
              <a:buFont typeface="Wingdings" panose="05000000000000000000" pitchFamily="2" charset="2"/>
              <a:buChar char="§"/>
              <a:tabLst/>
              <a:defRPr/>
            </a:pPr>
            <a:r>
              <a:rPr lang="es-SV" sz="2000" kern="0" dirty="0" smtClean="0">
                <a:solidFill>
                  <a:srgbClr val="000000"/>
                </a:solidFill>
                <a:latin typeface="Candara" panose="020E0502030303020204" pitchFamily="34" charset="0"/>
                <a:cs typeface="Arial"/>
                <a:sym typeface="Avenir"/>
              </a:rPr>
              <a:t>Intercambios con Cuba sobre agroecología urbana</a:t>
            </a:r>
          </a:p>
          <a:p>
            <a:pPr marR="0" lvl="0" algn="l" defTabSz="685800" rtl="0" eaLnBrk="1" fontAlgn="auto" latinLnBrk="0" hangingPunct="1">
              <a:lnSpc>
                <a:spcPct val="100000"/>
              </a:lnSpc>
              <a:spcBef>
                <a:spcPts val="0"/>
              </a:spcBef>
              <a:spcAft>
                <a:spcPts val="0"/>
              </a:spcAft>
              <a:buClr>
                <a:srgbClr val="669900"/>
              </a:buClr>
              <a:buSzPts val="2400"/>
              <a:tabLst/>
              <a:defRPr/>
            </a:pPr>
            <a:endParaRPr lang="es-SV" sz="2000" kern="0" dirty="0" smtClean="0">
              <a:solidFill>
                <a:srgbClr val="000000"/>
              </a:solidFill>
              <a:latin typeface="Candara" panose="020E0502030303020204" pitchFamily="34" charset="0"/>
              <a:cs typeface="Arial"/>
              <a:sym typeface="Avenir"/>
            </a:endParaRPr>
          </a:p>
          <a:p>
            <a:pPr marL="342900" marR="0" lvl="0" indent="-342900" algn="l" defTabSz="685800" rtl="0" eaLnBrk="1" fontAlgn="auto" latinLnBrk="0" hangingPunct="1">
              <a:lnSpc>
                <a:spcPct val="100000"/>
              </a:lnSpc>
              <a:spcBef>
                <a:spcPts val="0"/>
              </a:spcBef>
              <a:spcAft>
                <a:spcPts val="0"/>
              </a:spcAft>
              <a:buClr>
                <a:srgbClr val="669900"/>
              </a:buClr>
              <a:buSzPts val="2400"/>
              <a:buFont typeface="Wingdings" panose="05000000000000000000" pitchFamily="2" charset="2"/>
              <a:buChar char="§"/>
              <a:tabLst/>
              <a:defRPr/>
            </a:pPr>
            <a:r>
              <a:rPr lang="es-SV" sz="2000" kern="0" dirty="0" smtClean="0">
                <a:solidFill>
                  <a:srgbClr val="000000"/>
                </a:solidFill>
                <a:latin typeface="Candara" panose="020E0502030303020204" pitchFamily="34" charset="0"/>
                <a:ea typeface="Avenir"/>
                <a:cs typeface="Arial"/>
                <a:sym typeface="Avenir"/>
              </a:rPr>
              <a:t>Desarrollo de </a:t>
            </a:r>
            <a:r>
              <a:rPr lang="es-ES" sz="2000" kern="0" dirty="0" smtClean="0">
                <a:solidFill>
                  <a:srgbClr val="000000"/>
                </a:solidFill>
                <a:latin typeface="Candara" panose="020E0502030303020204" pitchFamily="34" charset="0"/>
                <a:ea typeface="Avenir"/>
                <a:cs typeface="Avenir"/>
                <a:sym typeface="Avenir"/>
              </a:rPr>
              <a:t>Preguntas y Métodos de </a:t>
            </a:r>
            <a:r>
              <a:rPr lang="es-ES" sz="2000" kern="0" dirty="0">
                <a:solidFill>
                  <a:srgbClr val="000000"/>
                </a:solidFill>
                <a:latin typeface="Candara" panose="020E0502030303020204" pitchFamily="34" charset="0"/>
                <a:ea typeface="Avenir"/>
                <a:cs typeface="Avenir"/>
                <a:sym typeface="Avenir"/>
              </a:rPr>
              <a:t>investigación</a:t>
            </a:r>
            <a:endParaRPr lang="es-ES" sz="2000" kern="0" dirty="0">
              <a:solidFill>
                <a:srgbClr val="000000"/>
              </a:solidFill>
              <a:latin typeface="Candara" panose="020E0502030303020204" pitchFamily="34" charset="0"/>
              <a:cs typeface="Arial"/>
              <a:sym typeface="Arial"/>
            </a:endParaRPr>
          </a:p>
          <a:p>
            <a:pPr marL="214313" lvl="0" indent="-100013" defTabSz="685800" eaLnBrk="1" fontAlgn="auto" hangingPunct="1">
              <a:lnSpc>
                <a:spcPct val="120000"/>
              </a:lnSpc>
              <a:spcBef>
                <a:spcPts val="0"/>
              </a:spcBef>
              <a:spcAft>
                <a:spcPts val="0"/>
              </a:spcAft>
              <a:buClr>
                <a:srgbClr val="000000"/>
              </a:buClr>
              <a:buSzPts val="2400"/>
              <a:defRPr/>
            </a:pPr>
            <a:endParaRPr lang="es-ES" sz="2000" kern="0" dirty="0">
              <a:solidFill>
                <a:srgbClr val="000000"/>
              </a:solidFill>
              <a:latin typeface="Candara" panose="020E0502030303020204" pitchFamily="34" charset="0"/>
              <a:ea typeface="Avenir"/>
              <a:cs typeface="Avenir"/>
              <a:sym typeface="Avenir"/>
            </a:endParaRPr>
          </a:p>
          <a:p>
            <a:pPr marL="214313" marR="0" lvl="0" indent="-100013" algn="l" defTabSz="685800" rtl="0" eaLnBrk="1" fontAlgn="auto" latinLnBrk="0" hangingPunct="1">
              <a:lnSpc>
                <a:spcPct val="120000"/>
              </a:lnSpc>
              <a:spcBef>
                <a:spcPts val="0"/>
              </a:spcBef>
              <a:spcAft>
                <a:spcPts val="0"/>
              </a:spcAft>
              <a:buClr>
                <a:srgbClr val="000000"/>
              </a:buClr>
              <a:buSzPts val="2400"/>
              <a:buFontTx/>
              <a:buNone/>
              <a:tabLst/>
              <a:defRPr/>
            </a:pPr>
            <a:endParaRPr kumimoji="0" sz="20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214313" marR="0" lvl="0" indent="-128588" algn="l" defTabSz="685800" rtl="0" eaLnBrk="1" fontAlgn="auto" latinLnBrk="0" hangingPunct="1">
              <a:lnSpc>
                <a:spcPct val="100000"/>
              </a:lnSpc>
              <a:spcBef>
                <a:spcPts val="0"/>
              </a:spcBef>
              <a:spcAft>
                <a:spcPts val="0"/>
              </a:spcAft>
              <a:buClr>
                <a:srgbClr val="000000"/>
              </a:buClr>
              <a:buSzPts val="1800"/>
              <a:buFontTx/>
              <a:buNone/>
              <a:tabLst/>
              <a:defRPr/>
            </a:pPr>
            <a:endParaRPr kumimoji="0" sz="20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214313" marR="0" lvl="0" indent="-128588" algn="l" defTabSz="685800" rtl="0" eaLnBrk="1" fontAlgn="auto" latinLnBrk="0" hangingPunct="1">
              <a:lnSpc>
                <a:spcPct val="100000"/>
              </a:lnSpc>
              <a:spcBef>
                <a:spcPts val="0"/>
              </a:spcBef>
              <a:spcAft>
                <a:spcPts val="0"/>
              </a:spcAft>
              <a:buClr>
                <a:srgbClr val="000000"/>
              </a:buClr>
              <a:buSzPts val="1800"/>
              <a:buFontTx/>
              <a:buNone/>
              <a:tabLst/>
              <a:defRPr/>
            </a:pPr>
            <a:endParaRPr kumimoji="0" sz="20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3"/>
          <a:stretch>
            <a:fillRect/>
          </a:stretch>
        </p:blipFill>
        <p:spPr>
          <a:xfrm>
            <a:off x="4989459" y="2913264"/>
            <a:ext cx="3373851" cy="1913774"/>
          </a:xfrm>
          <a:prstGeom prst="rect">
            <a:avLst/>
          </a:prstGeom>
        </p:spPr>
      </p:pic>
      <p:pic>
        <p:nvPicPr>
          <p:cNvPr id="6" name="Picture 5"/>
          <p:cNvPicPr>
            <a:picLocks noChangeAspect="1"/>
          </p:cNvPicPr>
          <p:nvPr/>
        </p:nvPicPr>
        <p:blipFill>
          <a:blip r:embed="rId4"/>
          <a:stretch>
            <a:fillRect/>
          </a:stretch>
        </p:blipFill>
        <p:spPr>
          <a:xfrm>
            <a:off x="4191000" y="958622"/>
            <a:ext cx="4953000" cy="2162810"/>
          </a:xfrm>
          <a:prstGeom prst="rect">
            <a:avLst/>
          </a:prstGeom>
        </p:spPr>
      </p:pic>
      <p:pic>
        <p:nvPicPr>
          <p:cNvPr id="3" name="Picture 2"/>
          <p:cNvPicPr>
            <a:picLocks noChangeAspect="1"/>
          </p:cNvPicPr>
          <p:nvPr/>
        </p:nvPicPr>
        <p:blipFill>
          <a:blip r:embed="rId5"/>
          <a:stretch>
            <a:fillRect/>
          </a:stretch>
        </p:blipFill>
        <p:spPr>
          <a:xfrm>
            <a:off x="5583545" y="4953000"/>
            <a:ext cx="2185678" cy="1674512"/>
          </a:xfrm>
          <a:prstGeom prst="rect">
            <a:avLst/>
          </a:prstGeom>
        </p:spPr>
      </p:pic>
    </p:spTree>
    <p:extLst>
      <p:ext uri="{BB962C8B-B14F-4D97-AF65-F5344CB8AC3E}">
        <p14:creationId xmlns:p14="http://schemas.microsoft.com/office/powerpoint/2010/main" val="948576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115" descr="intervale center.png"/>
          <p:cNvPicPr preferRelativeResize="0"/>
          <p:nvPr/>
        </p:nvPicPr>
        <p:blipFill rotWithShape="1">
          <a:blip r:embed="rId3">
            <a:alphaModFix/>
          </a:blip>
          <a:srcRect/>
          <a:stretch/>
        </p:blipFill>
        <p:spPr>
          <a:xfrm>
            <a:off x="7286531" y="246102"/>
            <a:ext cx="1707167" cy="1693180"/>
          </a:xfrm>
          <a:prstGeom prst="rect">
            <a:avLst/>
          </a:prstGeom>
          <a:noFill/>
          <a:ln>
            <a:noFill/>
          </a:ln>
        </p:spPr>
      </p:pic>
      <p:sp>
        <p:nvSpPr>
          <p:cNvPr id="655" name="Google Shape;655;p115"/>
          <p:cNvSpPr/>
          <p:nvPr/>
        </p:nvSpPr>
        <p:spPr>
          <a:xfrm>
            <a:off x="304800" y="1219199"/>
            <a:ext cx="5257800" cy="5352317"/>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defRPr/>
            </a:pPr>
            <a:r>
              <a:rPr lang="es-EC" sz="2000" b="1" kern="0" dirty="0" smtClean="0">
                <a:solidFill>
                  <a:srgbClr val="669900"/>
                </a:solidFill>
                <a:latin typeface="Candara" panose="020E0502030303020204" pitchFamily="34" charset="0"/>
                <a:cs typeface="Arial"/>
                <a:sym typeface="Avenir"/>
              </a:rPr>
              <a:t>El Intervale: Descripción y Programas</a:t>
            </a:r>
            <a:endParaRPr lang="es-EC" sz="2000" b="1" kern="0" dirty="0">
              <a:solidFill>
                <a:srgbClr val="000000"/>
              </a:solidFill>
              <a:latin typeface="Candara" panose="020E0502030303020204" pitchFamily="34" charset="0"/>
              <a:cs typeface="Arial"/>
              <a:sym typeface="Arial"/>
            </a:endParaRPr>
          </a:p>
          <a:p>
            <a:pPr marL="0" marR="0" lvl="0" indent="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endParaRPr lang="es-SV" sz="1800" kern="0" dirty="0" smtClean="0">
              <a:solidFill>
                <a:srgbClr val="000000"/>
              </a:solidFill>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lang="es-SV" sz="1800" kern="0" dirty="0" smtClean="0">
                <a:solidFill>
                  <a:srgbClr val="000000"/>
                </a:solidFill>
                <a:latin typeface="Candara" panose="020E0502030303020204" pitchFamily="34" charset="0"/>
                <a:ea typeface="Avenir"/>
                <a:cs typeface="Avenir"/>
                <a:sym typeface="Avenir"/>
              </a:rPr>
              <a:t>Tierra “rescatada”- 252 ha, en la periferia de Burlington</a:t>
            </a:r>
            <a:endParaRPr kumimoji="0" sz="1800" b="0" i="0" u="none" strike="noStrike" kern="0" cap="none" spc="0" normalizeH="0" baseline="0" noProof="0" dirty="0">
              <a:ln>
                <a:noFill/>
              </a:ln>
              <a:solidFill>
                <a:srgbClr val="000000"/>
              </a:solidFill>
              <a:effectLst/>
              <a:uLnTx/>
              <a:uFillTx/>
              <a:latin typeface="Candara" panose="020E0502030303020204" pitchFamily="34" charset="0"/>
              <a:cs typeface="Arial"/>
              <a:sym typeface="Arial"/>
            </a:endParaRPr>
          </a:p>
          <a:p>
            <a:pPr marL="342900" marR="0" lvl="0" indent="-24765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kumimoji="0" lang="es-SV" sz="1800" b="0" i="0" u="none" strike="noStrike" kern="0" cap="none" spc="0" normalizeH="0" baseline="0" noProof="0" dirty="0" smtClean="0">
                <a:ln>
                  <a:noFill/>
                </a:ln>
                <a:solidFill>
                  <a:srgbClr val="000000"/>
                </a:solidFill>
                <a:effectLst/>
                <a:uLnTx/>
                <a:uFillTx/>
                <a:latin typeface="Candara" panose="020E0502030303020204" pitchFamily="34" charset="0"/>
                <a:ea typeface="Avenir"/>
                <a:cs typeface="Avenir"/>
                <a:sym typeface="Avenir"/>
              </a:rPr>
              <a:t>Se convirtió</a:t>
            </a:r>
            <a:r>
              <a:rPr kumimoji="0" lang="es-SV" sz="1800" b="0" i="0" u="none" strike="noStrike" kern="0" cap="none" spc="0" normalizeH="0" noProof="0" dirty="0" smtClean="0">
                <a:ln>
                  <a:noFill/>
                </a:ln>
                <a:solidFill>
                  <a:srgbClr val="000000"/>
                </a:solidFill>
                <a:effectLst/>
                <a:uLnTx/>
                <a:uFillTx/>
                <a:latin typeface="Candara" panose="020E0502030303020204" pitchFamily="34" charset="0"/>
                <a:ea typeface="Avenir"/>
                <a:cs typeface="Avenir"/>
                <a:sym typeface="Avenir"/>
              </a:rPr>
              <a:t> en una organización sin fines de lucro, en 1988, </a:t>
            </a: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endParaRPr lang="es-SV" sz="1800" kern="0" dirty="0">
              <a:solidFill>
                <a:srgbClr val="000000"/>
              </a:solidFill>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kumimoji="0" lang="es-SV" sz="1800" b="0" i="0" u="none" strike="noStrike" kern="0" cap="none" spc="0" normalizeH="0" noProof="0" dirty="0" smtClean="0">
                <a:ln>
                  <a:noFill/>
                </a:ln>
                <a:solidFill>
                  <a:srgbClr val="000000"/>
                </a:solidFill>
                <a:effectLst/>
                <a:uLnTx/>
                <a:uFillTx/>
                <a:latin typeface="Candara" panose="020E0502030303020204" pitchFamily="34" charset="0"/>
                <a:ea typeface="Avenir"/>
                <a:cs typeface="Avenir"/>
                <a:sym typeface="Avenir"/>
              </a:rPr>
              <a:t>Misión de “fortalecer los sistemas alimentarios comunitarios”</a:t>
            </a:r>
            <a:endParaRPr kumimoji="0" sz="1800" b="0" i="0" u="none" strike="noStrike" kern="0" cap="none" spc="0" normalizeH="0" baseline="0" noProof="0" dirty="0">
              <a:ln>
                <a:noFill/>
              </a:ln>
              <a:solidFill>
                <a:srgbClr val="000000"/>
              </a:solidFill>
              <a:effectLst/>
              <a:uLnTx/>
              <a:uFillTx/>
              <a:latin typeface="Candara" panose="020E0502030303020204" pitchFamily="34" charset="0"/>
              <a:cs typeface="Arial"/>
              <a:sym typeface="Arial"/>
            </a:endParaRPr>
          </a:p>
          <a:p>
            <a:pPr marL="342900" marR="0" lvl="0" indent="-24765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kumimoji="0" lang="es-SV" sz="1800" b="0" i="0" u="none" strike="noStrike" kern="0" cap="none" spc="0" normalizeH="0" baseline="0" noProof="0" dirty="0" smtClean="0">
                <a:ln>
                  <a:noFill/>
                </a:ln>
                <a:solidFill>
                  <a:srgbClr val="000000"/>
                </a:solidFill>
                <a:effectLst/>
                <a:uLnTx/>
                <a:uFillTx/>
                <a:latin typeface="Candara" panose="020E0502030303020204" pitchFamily="34" charset="0"/>
                <a:ea typeface="Avenir"/>
                <a:cs typeface="Avenir"/>
                <a:sym typeface="Avenir"/>
              </a:rPr>
              <a:t>Programas: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s-SV" sz="1800" kern="0" dirty="0" smtClean="0">
                <a:solidFill>
                  <a:srgbClr val="000000"/>
                </a:solidFill>
                <a:latin typeface="Candara" panose="020E0502030303020204" pitchFamily="34" charset="0"/>
                <a:cs typeface="Arial"/>
                <a:sym typeface="Avenir"/>
              </a:rPr>
              <a:t>Incubadora de agricultores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kumimoji="0" lang="es-SV" sz="1800" b="0" i="0" u="none" strike="noStrike" kern="0" cap="none" spc="0" normalizeH="0" baseline="0" noProof="0" dirty="0" smtClean="0">
                <a:ln>
                  <a:noFill/>
                </a:ln>
                <a:solidFill>
                  <a:srgbClr val="000000"/>
                </a:solidFill>
                <a:effectLst/>
                <a:uLnTx/>
                <a:uFillTx/>
                <a:latin typeface="Candara" panose="020E0502030303020204" pitchFamily="34" charset="0"/>
                <a:cs typeface="Arial"/>
                <a:sym typeface="Avenir"/>
              </a:rPr>
              <a:t>Fincas</a:t>
            </a:r>
            <a:r>
              <a:rPr kumimoji="0" lang="es-SV" sz="1800" b="0" i="0" u="none" strike="noStrike" kern="0" cap="none" spc="0" normalizeH="0" noProof="0" dirty="0" smtClean="0">
                <a:ln>
                  <a:noFill/>
                </a:ln>
                <a:solidFill>
                  <a:srgbClr val="000000"/>
                </a:solidFill>
                <a:effectLst/>
                <a:uLnTx/>
                <a:uFillTx/>
                <a:latin typeface="Candara" panose="020E0502030303020204" pitchFamily="34" charset="0"/>
                <a:cs typeface="Arial"/>
                <a:sym typeface="Avenir"/>
              </a:rPr>
              <a:t> comerciales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s-SV" sz="1800" kern="0" baseline="0" dirty="0" smtClean="0">
                <a:solidFill>
                  <a:srgbClr val="000000"/>
                </a:solidFill>
                <a:latin typeface="Candara" panose="020E0502030303020204" pitchFamily="34" charset="0"/>
                <a:cs typeface="Arial"/>
                <a:sym typeface="Avenir"/>
              </a:rPr>
              <a:t>Planificación</a:t>
            </a:r>
            <a:r>
              <a:rPr lang="es-SV" sz="1800" kern="0" dirty="0" smtClean="0">
                <a:solidFill>
                  <a:srgbClr val="000000"/>
                </a:solidFill>
                <a:latin typeface="Candara" panose="020E0502030303020204" pitchFamily="34" charset="0"/>
                <a:cs typeface="Arial"/>
                <a:sym typeface="Avenir"/>
              </a:rPr>
              <a:t> de fincas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kumimoji="0" lang="es-SV" sz="1800" b="0" i="0" u="none" strike="noStrike" kern="0" cap="none" spc="0" normalizeH="0" baseline="0" noProof="0" dirty="0" smtClean="0">
                <a:ln>
                  <a:noFill/>
                </a:ln>
                <a:solidFill>
                  <a:srgbClr val="000000"/>
                </a:solidFill>
                <a:effectLst/>
                <a:uLnTx/>
                <a:uFillTx/>
                <a:latin typeface="Candara" panose="020E0502030303020204" pitchFamily="34" charset="0"/>
                <a:cs typeface="Arial"/>
                <a:sym typeface="Avenir"/>
              </a:rPr>
              <a:t>Centro</a:t>
            </a:r>
            <a:r>
              <a:rPr kumimoji="0" lang="es-SV" sz="1800" b="0" i="0" u="none" strike="noStrike" kern="0" cap="none" spc="0" normalizeH="0" noProof="0" dirty="0" smtClean="0">
                <a:ln>
                  <a:noFill/>
                </a:ln>
                <a:solidFill>
                  <a:srgbClr val="000000"/>
                </a:solidFill>
                <a:effectLst/>
                <a:uLnTx/>
                <a:uFillTx/>
                <a:latin typeface="Candara" panose="020E0502030303020204" pitchFamily="34" charset="0"/>
                <a:cs typeface="Arial"/>
                <a:sym typeface="Avenir"/>
              </a:rPr>
              <a:t> de distribución de alimentos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s-SV" sz="1800" kern="0" baseline="0" dirty="0" smtClean="0">
                <a:solidFill>
                  <a:srgbClr val="000000"/>
                </a:solidFill>
                <a:latin typeface="Candara" panose="020E0502030303020204" pitchFamily="34" charset="0"/>
                <a:cs typeface="Arial"/>
                <a:sym typeface="Avenir"/>
              </a:rPr>
              <a:t>Buen</a:t>
            </a:r>
            <a:r>
              <a:rPr lang="es-SV" sz="1800" kern="0" dirty="0" smtClean="0">
                <a:solidFill>
                  <a:srgbClr val="000000"/>
                </a:solidFill>
                <a:latin typeface="Candara" panose="020E0502030303020204" pitchFamily="34" charset="0"/>
                <a:cs typeface="Arial"/>
                <a:sym typeface="Avenir"/>
              </a:rPr>
              <a:t> manejo de tierra</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kumimoji="0" lang="es-SV" sz="1800" b="0" i="0" u="none" strike="noStrike" kern="0" cap="none" spc="0" normalizeH="0" baseline="0" noProof="0" dirty="0" err="1" smtClean="0">
                <a:ln>
                  <a:noFill/>
                </a:ln>
                <a:solidFill>
                  <a:srgbClr val="000000"/>
                </a:solidFill>
                <a:effectLst/>
                <a:uLnTx/>
                <a:uFillTx/>
                <a:latin typeface="Candara" panose="020E0502030303020204" pitchFamily="34" charset="0"/>
                <a:cs typeface="Arial"/>
                <a:sym typeface="Avenir"/>
              </a:rPr>
              <a:t>Vívero</a:t>
            </a:r>
            <a:r>
              <a:rPr kumimoji="0" lang="es-SV" sz="1800" b="0" i="0" u="none" strike="noStrike" kern="0" cap="none" spc="0" normalizeH="0" noProof="0" dirty="0" smtClean="0">
                <a:ln>
                  <a:noFill/>
                </a:ln>
                <a:solidFill>
                  <a:srgbClr val="000000"/>
                </a:solidFill>
                <a:effectLst/>
                <a:uLnTx/>
                <a:uFillTx/>
                <a:latin typeface="Candara" panose="020E0502030303020204" pitchFamily="34" charset="0"/>
                <a:cs typeface="Arial"/>
                <a:sym typeface="Avenir"/>
              </a:rPr>
              <a:t> para la conservación (árboles)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es-SV" sz="1800" kern="0" baseline="0" dirty="0" smtClean="0">
                <a:solidFill>
                  <a:srgbClr val="000000"/>
                </a:solidFill>
                <a:latin typeface="Candara" panose="020E0502030303020204" pitchFamily="34" charset="0"/>
                <a:cs typeface="Arial"/>
                <a:sym typeface="Avenir"/>
              </a:rPr>
              <a:t>Rescate</a:t>
            </a:r>
            <a:r>
              <a:rPr lang="es-SV" sz="1800" kern="0" dirty="0" smtClean="0">
                <a:solidFill>
                  <a:srgbClr val="000000"/>
                </a:solidFill>
                <a:latin typeface="Candara" panose="020E0502030303020204" pitchFamily="34" charset="0"/>
                <a:cs typeface="Arial"/>
                <a:sym typeface="Avenir"/>
              </a:rPr>
              <a:t> de comida y espigueo</a:t>
            </a:r>
            <a:endParaRPr kumimoji="0" sz="1800" b="0" i="0" u="none" strike="noStrike" kern="0" cap="none" spc="0" normalizeH="0" baseline="0" noProof="0" dirty="0">
              <a:ln>
                <a:noFill/>
              </a:ln>
              <a:solidFill>
                <a:srgbClr val="000000"/>
              </a:solidFill>
              <a:effectLst/>
              <a:uLnTx/>
              <a:uFillTx/>
              <a:latin typeface="Candara" panose="020E0502030303020204" pitchFamily="34" charset="0"/>
              <a:cs typeface="Arial"/>
              <a:sym typeface="Arial"/>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4"/>
          <a:stretch>
            <a:fillRect/>
          </a:stretch>
        </p:blipFill>
        <p:spPr>
          <a:xfrm>
            <a:off x="5334000" y="246102"/>
            <a:ext cx="1752825" cy="1760650"/>
          </a:xfrm>
          <a:prstGeom prst="rect">
            <a:avLst/>
          </a:prstGeom>
        </p:spPr>
      </p:pic>
      <p:pic>
        <p:nvPicPr>
          <p:cNvPr id="9" name="Picture 8"/>
          <p:cNvPicPr>
            <a:picLocks noChangeAspect="1"/>
          </p:cNvPicPr>
          <p:nvPr/>
        </p:nvPicPr>
        <p:blipFill>
          <a:blip r:embed="rId5"/>
          <a:stretch>
            <a:fillRect/>
          </a:stretch>
        </p:blipFill>
        <p:spPr>
          <a:xfrm>
            <a:off x="5739958" y="2362200"/>
            <a:ext cx="3251642" cy="4209317"/>
          </a:xfrm>
          <a:prstGeom prst="rect">
            <a:avLst/>
          </a:prstGeom>
        </p:spPr>
      </p:pic>
    </p:spTree>
    <p:extLst>
      <p:ext uri="{BB962C8B-B14F-4D97-AF65-F5344CB8AC3E}">
        <p14:creationId xmlns:p14="http://schemas.microsoft.com/office/powerpoint/2010/main" val="4045673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2" name="Google Shape;652;p115"/>
          <p:cNvSpPr/>
          <p:nvPr/>
        </p:nvSpPr>
        <p:spPr>
          <a:xfrm>
            <a:off x="304800" y="304800"/>
            <a:ext cx="3572687" cy="438582"/>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pPr>
            <a:r>
              <a:rPr lang="es-EC" b="1" kern="0" dirty="0">
                <a:solidFill>
                  <a:srgbClr val="669900"/>
                </a:solidFill>
                <a:latin typeface="Candara" panose="020E0502030303020204" pitchFamily="34" charset="0"/>
                <a:ea typeface="Avenir"/>
                <a:cs typeface="Avenir"/>
                <a:sym typeface="Avenir"/>
              </a:rPr>
              <a:t>Principios</a:t>
            </a:r>
            <a:endParaRPr kumimoji="0" sz="1350" b="0" i="0" u="none" strike="noStrike" kern="0" cap="none" spc="0" normalizeH="0" baseline="0" noProof="0" dirty="0">
              <a:ln>
                <a:noFill/>
              </a:ln>
              <a:solidFill>
                <a:srgbClr val="26CC0B"/>
              </a:solidFill>
              <a:effectLst/>
              <a:uLnTx/>
              <a:uFillTx/>
              <a:latin typeface="Avenir"/>
              <a:ea typeface="Avenir"/>
              <a:cs typeface="Avenir"/>
              <a:sym typeface="Avenir"/>
            </a:endParaRPr>
          </a:p>
        </p:txBody>
      </p:sp>
      <p:sp>
        <p:nvSpPr>
          <p:cNvPr id="655" name="Google Shape;655;p115"/>
          <p:cNvSpPr/>
          <p:nvPr/>
        </p:nvSpPr>
        <p:spPr>
          <a:xfrm>
            <a:off x="381000" y="3048000"/>
            <a:ext cx="5572736" cy="3352800"/>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defRPr/>
            </a:pPr>
            <a:r>
              <a:rPr lang="es-EC" b="1" kern="0" dirty="0" smtClean="0">
                <a:solidFill>
                  <a:srgbClr val="669900"/>
                </a:solidFill>
                <a:latin typeface="Candara" panose="020E0502030303020204" pitchFamily="34" charset="0"/>
                <a:ea typeface="Avenir"/>
                <a:cs typeface="Avenir"/>
                <a:sym typeface="Avenir"/>
              </a:rPr>
              <a:t>Actividades Acordadas sobre Agroecología</a:t>
            </a:r>
            <a:endParaRPr lang="es-EC" sz="1050" b="1" kern="0" dirty="0">
              <a:solidFill>
                <a:srgbClr val="000000"/>
              </a:solidFill>
              <a:latin typeface="Candara" panose="020E0502030303020204" pitchFamily="34" charset="0"/>
              <a:cs typeface="Arial"/>
              <a:sym typeface="Arial"/>
            </a:endParaRPr>
          </a:p>
          <a:p>
            <a:pPr marL="0" marR="0" lvl="0" indent="0" algn="l" defTabSz="685800" rtl="0" eaLnBrk="1" fontAlgn="auto" latinLnBrk="0" hangingPunct="1">
              <a:lnSpc>
                <a:spcPct val="9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lang="es-EC" sz="1800" b="1" kern="0" dirty="0" smtClean="0">
                <a:solidFill>
                  <a:srgbClr val="000000"/>
                </a:solidFill>
                <a:latin typeface="Candara" panose="020E0502030303020204" pitchFamily="34" charset="0"/>
                <a:ea typeface="Avenir"/>
                <a:cs typeface="Avenir"/>
                <a:sym typeface="Avenir"/>
              </a:rPr>
              <a:t>Inventario de principios agroecológicos por uso de suelo</a:t>
            </a:r>
            <a:endParaRPr kumimoji="0" sz="1800" b="1" i="0" u="none" strike="noStrike" kern="0" cap="none" spc="0" normalizeH="0" baseline="0" noProof="0" dirty="0">
              <a:ln>
                <a:noFill/>
              </a:ln>
              <a:solidFill>
                <a:srgbClr val="000000"/>
              </a:solidFill>
              <a:effectLst/>
              <a:uLnTx/>
              <a:uFillTx/>
              <a:latin typeface="Candara" panose="020E0502030303020204" pitchFamily="34" charset="0"/>
              <a:cs typeface="Arial"/>
              <a:sym typeface="Arial"/>
            </a:endParaRPr>
          </a:p>
          <a:p>
            <a:pPr marL="342900" marR="0" lvl="0" indent="-24765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1"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kumimoji="0" lang="en-US" sz="1800" b="0" i="0" u="none" strike="noStrike" kern="0" cap="none" spc="0" normalizeH="0" baseline="0" noProof="0" dirty="0" err="1" smtClean="0">
                <a:ln>
                  <a:noFill/>
                </a:ln>
                <a:solidFill>
                  <a:srgbClr val="000000"/>
                </a:solidFill>
                <a:effectLst/>
                <a:uLnTx/>
                <a:uFillTx/>
                <a:latin typeface="Candara" panose="020E0502030303020204" pitchFamily="34" charset="0"/>
                <a:ea typeface="Avenir"/>
                <a:cs typeface="Avenir"/>
                <a:sym typeface="Avenir"/>
              </a:rPr>
              <a:t>Priorizaci</a:t>
            </a:r>
            <a:r>
              <a:rPr lang="es-SV" sz="1800" kern="0" dirty="0" err="1" smtClean="0">
                <a:solidFill>
                  <a:srgbClr val="000000"/>
                </a:solidFill>
                <a:latin typeface="Candara" panose="020E0502030303020204" pitchFamily="34" charset="0"/>
                <a:ea typeface="Avenir"/>
                <a:cs typeface="Avenir"/>
                <a:sym typeface="Avenir"/>
              </a:rPr>
              <a:t>ón</a:t>
            </a:r>
            <a:r>
              <a:rPr lang="es-SV" sz="1800" kern="0" dirty="0" smtClean="0">
                <a:solidFill>
                  <a:srgbClr val="000000"/>
                </a:solidFill>
                <a:latin typeface="Candara" panose="020E0502030303020204" pitchFamily="34" charset="0"/>
                <a:ea typeface="Avenir"/>
                <a:cs typeface="Avenir"/>
                <a:sym typeface="Avenir"/>
              </a:rPr>
              <a:t> de principios</a:t>
            </a:r>
            <a:endParaRPr kumimoji="0" sz="1800" b="0" i="0" u="none" strike="noStrike" kern="0" cap="none" spc="0" normalizeH="0" baseline="0" noProof="0" dirty="0">
              <a:ln>
                <a:noFill/>
              </a:ln>
              <a:solidFill>
                <a:srgbClr val="000000"/>
              </a:solidFill>
              <a:effectLst/>
              <a:uLnTx/>
              <a:uFillTx/>
              <a:latin typeface="Candara" panose="020E0502030303020204" pitchFamily="34" charset="0"/>
              <a:cs typeface="Arial"/>
              <a:sym typeface="Arial"/>
            </a:endParaRPr>
          </a:p>
          <a:p>
            <a:pPr marL="342900" marR="0" lvl="0" indent="-24765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kumimoji="0" lang="es-EC" sz="1800" b="0" i="0" u="none" strike="noStrike" kern="0" cap="none" spc="0" normalizeH="0" baseline="0" noProof="0" dirty="0" smtClean="0">
                <a:ln>
                  <a:noFill/>
                </a:ln>
                <a:solidFill>
                  <a:srgbClr val="000000"/>
                </a:solidFill>
                <a:effectLst/>
                <a:uLnTx/>
                <a:uFillTx/>
                <a:latin typeface="Candara" panose="020E0502030303020204" pitchFamily="34" charset="0"/>
                <a:ea typeface="Avenir"/>
                <a:cs typeface="Avenir"/>
                <a:sym typeface="Avenir"/>
              </a:rPr>
              <a:t>Proyecto</a:t>
            </a:r>
            <a:r>
              <a:rPr kumimoji="0" lang="es-EC" sz="1800" b="0" i="0" u="none" strike="noStrike" kern="0" cap="none" spc="0" normalizeH="0" noProof="0" dirty="0" smtClean="0">
                <a:ln>
                  <a:noFill/>
                </a:ln>
                <a:solidFill>
                  <a:srgbClr val="000000"/>
                </a:solidFill>
                <a:effectLst/>
                <a:uLnTx/>
                <a:uFillTx/>
                <a:latin typeface="Candara" panose="020E0502030303020204" pitchFamily="34" charset="0"/>
                <a:ea typeface="Avenir"/>
                <a:cs typeface="Avenir"/>
                <a:sym typeface="Avenir"/>
              </a:rPr>
              <a:t> de diseño de prácticas para apoyar principios agroecológicos con curso en 20</a:t>
            </a:r>
            <a:r>
              <a:rPr kumimoji="0" lang="es-EC" sz="1800" b="0" i="0" u="none" strike="noStrike" kern="0" cap="none" spc="0" normalizeH="0" baseline="0" noProof="0" dirty="0" smtClean="0">
                <a:ln>
                  <a:noFill/>
                </a:ln>
                <a:solidFill>
                  <a:srgbClr val="000000"/>
                </a:solidFill>
                <a:effectLst/>
                <a:uLnTx/>
                <a:uFillTx/>
                <a:latin typeface="Candara" panose="020E0502030303020204" pitchFamily="34" charset="0"/>
                <a:ea typeface="Avenir"/>
                <a:cs typeface="Avenir"/>
                <a:sym typeface="Avenir"/>
              </a:rPr>
              <a:t>19</a:t>
            </a:r>
            <a:endParaRPr kumimoji="0" sz="1800" b="0" i="0" u="none" strike="noStrike" kern="0" cap="none" spc="0" normalizeH="0" baseline="0" noProof="0" dirty="0">
              <a:ln>
                <a:noFill/>
              </a:ln>
              <a:solidFill>
                <a:srgbClr val="000000"/>
              </a:solidFill>
              <a:effectLst/>
              <a:uLnTx/>
              <a:uFillTx/>
              <a:latin typeface="Candara" panose="020E0502030303020204" pitchFamily="34" charset="0"/>
              <a:cs typeface="Arial"/>
              <a:sym typeface="Arial"/>
            </a:endParaRPr>
          </a:p>
          <a:p>
            <a:pPr marL="0" marR="0" lvl="0" indent="0" algn="l" defTabSz="685800" rtl="0" eaLnBrk="1" fontAlgn="auto" latinLnBrk="0" hangingPunct="1">
              <a:lnSpc>
                <a:spcPct val="9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kumimoji="0" lang="es-SV" sz="1800" b="0" i="0" u="none" strike="noStrike" kern="0" cap="none" spc="0" normalizeH="0" baseline="0" noProof="0" dirty="0" smtClean="0">
                <a:ln>
                  <a:noFill/>
                </a:ln>
                <a:solidFill>
                  <a:srgbClr val="000000"/>
                </a:solidFill>
                <a:effectLst/>
                <a:uLnTx/>
                <a:uFillTx/>
                <a:latin typeface="Candara" panose="020E0502030303020204" pitchFamily="34" charset="0"/>
                <a:ea typeface="Avenir"/>
                <a:cs typeface="Avenir"/>
                <a:sym typeface="Avenir"/>
              </a:rPr>
              <a:t>Análisis</a:t>
            </a:r>
            <a:r>
              <a:rPr kumimoji="0" lang="es-SV" sz="1800" b="0" i="0" u="none" strike="noStrike" kern="0" cap="none" spc="0" normalizeH="0" noProof="0" dirty="0" smtClean="0">
                <a:ln>
                  <a:noFill/>
                </a:ln>
                <a:solidFill>
                  <a:srgbClr val="000000"/>
                </a:solidFill>
                <a:effectLst/>
                <a:uLnTx/>
                <a:uFillTx/>
                <a:latin typeface="Candara" panose="020E0502030303020204" pitchFamily="34" charset="0"/>
                <a:ea typeface="Avenir"/>
                <a:cs typeface="Avenir"/>
                <a:sym typeface="Avenir"/>
              </a:rPr>
              <a:t> colectivo</a:t>
            </a: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endParaRPr lang="es-SV" sz="1800" kern="0" baseline="0" dirty="0">
              <a:solidFill>
                <a:srgbClr val="000000"/>
              </a:solidFill>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r>
              <a:rPr kumimoji="0" lang="es-SV" sz="1800" b="0" i="0" u="none" strike="noStrike" kern="0" cap="none" spc="0" normalizeH="0" noProof="0" dirty="0" smtClean="0">
                <a:ln>
                  <a:noFill/>
                </a:ln>
                <a:solidFill>
                  <a:srgbClr val="000000"/>
                </a:solidFill>
                <a:effectLst/>
                <a:uLnTx/>
                <a:uFillTx/>
                <a:latin typeface="Candara" panose="020E0502030303020204" pitchFamily="34" charset="0"/>
                <a:ea typeface="Avenir"/>
                <a:cs typeface="Avenir"/>
                <a:sym typeface="Avenir"/>
              </a:rPr>
              <a:t>Siguientes pasos para la transición agroecológica</a:t>
            </a:r>
            <a:endParaRPr kumimoji="0" sz="18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0" marR="0" lvl="0" indent="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p:txBody>
      </p:sp>
      <p:pic>
        <p:nvPicPr>
          <p:cNvPr id="3" name="Picture 2"/>
          <p:cNvPicPr>
            <a:picLocks noChangeAspect="1"/>
          </p:cNvPicPr>
          <p:nvPr/>
        </p:nvPicPr>
        <p:blipFill>
          <a:blip r:embed="rId3"/>
          <a:stretch>
            <a:fillRect/>
          </a:stretch>
        </p:blipFill>
        <p:spPr>
          <a:xfrm>
            <a:off x="4896172" y="127279"/>
            <a:ext cx="2741945" cy="1795974"/>
          </a:xfrm>
          <a:prstGeom prst="rect">
            <a:avLst/>
          </a:prstGeom>
        </p:spPr>
      </p:pic>
      <p:pic>
        <p:nvPicPr>
          <p:cNvPr id="7" name="Picture 6"/>
          <p:cNvPicPr>
            <a:picLocks noChangeAspect="1"/>
          </p:cNvPicPr>
          <p:nvPr/>
        </p:nvPicPr>
        <p:blipFill>
          <a:blip r:embed="rId4"/>
          <a:stretch>
            <a:fillRect/>
          </a:stretch>
        </p:blipFill>
        <p:spPr>
          <a:xfrm>
            <a:off x="7843999" y="152400"/>
            <a:ext cx="1147601" cy="1139404"/>
          </a:xfrm>
          <a:prstGeom prst="rect">
            <a:avLst/>
          </a:prstGeom>
        </p:spPr>
      </p:pic>
      <p:grpSp>
        <p:nvGrpSpPr>
          <p:cNvPr id="9" name="Group 8"/>
          <p:cNvGrpSpPr>
            <a:grpSpLocks noChangeAspect="1"/>
          </p:cNvGrpSpPr>
          <p:nvPr/>
        </p:nvGrpSpPr>
        <p:grpSpPr>
          <a:xfrm>
            <a:off x="6326391" y="2097279"/>
            <a:ext cx="2741409" cy="4684521"/>
            <a:chOff x="1990330" y="-1276288"/>
            <a:chExt cx="5985829" cy="7741182"/>
          </a:xfrm>
        </p:grpSpPr>
        <p:pic>
          <p:nvPicPr>
            <p:cNvPr id="2" name="Picture 1"/>
            <p:cNvPicPr>
              <a:picLocks noChangeAspect="1"/>
            </p:cNvPicPr>
            <p:nvPr/>
          </p:nvPicPr>
          <p:blipFill>
            <a:blip r:embed="rId5"/>
            <a:stretch>
              <a:fillRect/>
            </a:stretch>
          </p:blipFill>
          <p:spPr>
            <a:xfrm>
              <a:off x="1990330" y="-1276288"/>
              <a:ext cx="5985829" cy="7741182"/>
            </a:xfrm>
            <a:prstGeom prst="rect">
              <a:avLst/>
            </a:prstGeom>
          </p:spPr>
        </p:pic>
        <p:sp>
          <p:nvSpPr>
            <p:cNvPr id="6" name="TextBox 5"/>
            <p:cNvSpPr txBox="1"/>
            <p:nvPr/>
          </p:nvSpPr>
          <p:spPr>
            <a:xfrm>
              <a:off x="5132526" y="2078867"/>
              <a:ext cx="1217957" cy="356022"/>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Agrícola</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3" name="TextBox 12"/>
            <p:cNvSpPr txBox="1"/>
            <p:nvPr/>
          </p:nvSpPr>
          <p:spPr>
            <a:xfrm>
              <a:off x="3249164" y="698585"/>
              <a:ext cx="1333274" cy="559461"/>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En descanso</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4" name="TextBox 13"/>
            <p:cNvSpPr txBox="1"/>
            <p:nvPr/>
          </p:nvSpPr>
          <p:spPr>
            <a:xfrm>
              <a:off x="2984709" y="3232918"/>
              <a:ext cx="1203230" cy="356022"/>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Bosque</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5" name="TextBox 14"/>
            <p:cNvSpPr txBox="1"/>
            <p:nvPr/>
          </p:nvSpPr>
          <p:spPr>
            <a:xfrm>
              <a:off x="4187938" y="3944213"/>
              <a:ext cx="1327739" cy="318632"/>
            </a:xfrm>
            <a:prstGeom prst="rect">
              <a:avLst/>
            </a:prstGeom>
            <a:noFill/>
          </p:spPr>
          <p:txBody>
            <a:bodyPr wrap="square" rtlCol="0">
              <a:spAutoFit/>
            </a:bodyPr>
            <a:lstStyle/>
            <a:p>
              <a:r>
                <a:rPr lang="es-SV" sz="800" dirty="0" smtClean="0">
                  <a:effectLst>
                    <a:outerShdw blurRad="38100" dist="38100" dir="2700000" algn="tl">
                      <a:srgbClr val="000000">
                        <a:alpha val="43137"/>
                      </a:srgbClr>
                    </a:outerShdw>
                  </a:effectLst>
                  <a:latin typeface="Candara" panose="020E0502030303020204" pitchFamily="34" charset="0"/>
                </a:rPr>
                <a:t>Humedal</a:t>
              </a:r>
              <a:endParaRPr lang="en-US" sz="800" dirty="0">
                <a:effectLst>
                  <a:outerShdw blurRad="38100" dist="38100" dir="2700000" algn="tl">
                    <a:srgbClr val="000000">
                      <a:alpha val="43137"/>
                    </a:srgbClr>
                  </a:outerShdw>
                </a:effectLst>
                <a:latin typeface="Candara" panose="020E0502030303020204" pitchFamily="34" charset="0"/>
              </a:endParaRPr>
            </a:p>
          </p:txBody>
        </p:sp>
        <p:sp>
          <p:nvSpPr>
            <p:cNvPr id="16" name="TextBox 15"/>
            <p:cNvSpPr txBox="1"/>
            <p:nvPr/>
          </p:nvSpPr>
          <p:spPr>
            <a:xfrm rot="4785798">
              <a:off x="5958124" y="2910404"/>
              <a:ext cx="1595996" cy="443566"/>
            </a:xfrm>
            <a:prstGeom prst="rect">
              <a:avLst/>
            </a:prstGeom>
            <a:noFill/>
          </p:spPr>
          <p:txBody>
            <a:bodyPr wrap="square" rtlCol="0">
              <a:spAutoFit/>
            </a:bodyPr>
            <a:lstStyle/>
            <a:p>
              <a:r>
                <a:rPr lang="es-SV" sz="900" dirty="0" smtClean="0">
                  <a:effectLst>
                    <a:outerShdw blurRad="38100" dist="38100" dir="2700000" algn="tl">
                      <a:srgbClr val="000000">
                        <a:alpha val="43137"/>
                      </a:srgbClr>
                    </a:outerShdw>
                  </a:effectLst>
                  <a:latin typeface="Candara" panose="020E0502030303020204" pitchFamily="34" charset="0"/>
                </a:rPr>
                <a:t>Cercas vivas</a:t>
              </a:r>
              <a:endParaRPr lang="en-US" sz="900" dirty="0">
                <a:effectLst>
                  <a:outerShdw blurRad="38100" dist="38100" dir="2700000" algn="tl">
                    <a:srgbClr val="000000">
                      <a:alpha val="43137"/>
                    </a:srgbClr>
                  </a:outerShdw>
                </a:effectLst>
                <a:latin typeface="Candara" panose="020E0502030303020204" pitchFamily="34" charset="0"/>
              </a:endParaRPr>
            </a:p>
          </p:txBody>
        </p:sp>
        <p:sp>
          <p:nvSpPr>
            <p:cNvPr id="17" name="TextBox 16"/>
            <p:cNvSpPr txBox="1"/>
            <p:nvPr/>
          </p:nvSpPr>
          <p:spPr>
            <a:xfrm rot="2872894">
              <a:off x="5870693" y="3449326"/>
              <a:ext cx="932928" cy="650564"/>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Vivero Arboles</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grpSp>
      <p:pic>
        <p:nvPicPr>
          <p:cNvPr id="10" name="Picture 9"/>
          <p:cNvPicPr>
            <a:picLocks noChangeAspect="1"/>
          </p:cNvPicPr>
          <p:nvPr/>
        </p:nvPicPr>
        <p:blipFill>
          <a:blip r:embed="rId6"/>
          <a:stretch>
            <a:fillRect/>
          </a:stretch>
        </p:blipFill>
        <p:spPr>
          <a:xfrm>
            <a:off x="2343436" y="888720"/>
            <a:ext cx="2076164" cy="1778280"/>
          </a:xfrm>
          <a:prstGeom prst="rect">
            <a:avLst/>
          </a:prstGeom>
        </p:spPr>
      </p:pic>
      <p:pic>
        <p:nvPicPr>
          <p:cNvPr id="18" name="Picture 17"/>
          <p:cNvPicPr>
            <a:picLocks noChangeAspect="1"/>
          </p:cNvPicPr>
          <p:nvPr/>
        </p:nvPicPr>
        <p:blipFill>
          <a:blip r:embed="rId7"/>
          <a:stretch>
            <a:fillRect/>
          </a:stretch>
        </p:blipFill>
        <p:spPr>
          <a:xfrm>
            <a:off x="308524" y="887747"/>
            <a:ext cx="1979989" cy="1779253"/>
          </a:xfrm>
          <a:prstGeom prst="rect">
            <a:avLst/>
          </a:prstGeom>
        </p:spPr>
      </p:pic>
    </p:spTree>
    <p:extLst>
      <p:ext uri="{BB962C8B-B14F-4D97-AF65-F5344CB8AC3E}">
        <p14:creationId xmlns:p14="http://schemas.microsoft.com/office/powerpoint/2010/main" val="934752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6597"/>
            <a:ext cx="7886700" cy="570861"/>
          </a:xfrm>
        </p:spPr>
        <p:txBody>
          <a:bodyPr>
            <a:normAutofit/>
          </a:bodyPr>
          <a:lstStyle/>
          <a:p>
            <a:pPr algn="ctr"/>
            <a:r>
              <a:rPr lang="en-US" sz="2800" b="1" dirty="0" smtClean="0">
                <a:solidFill>
                  <a:srgbClr val="006600"/>
                </a:solidFill>
                <a:effectLst>
                  <a:outerShdw blurRad="38100" dist="38100" dir="2700000" algn="tl">
                    <a:srgbClr val="C0C0C0"/>
                  </a:outerShdw>
                </a:effectLst>
                <a:latin typeface="Candara" panose="020E0502030303020204" pitchFamily="34" charset="0"/>
              </a:rPr>
              <a:t>Que </a:t>
            </a:r>
            <a:r>
              <a:rPr lang="en-US" sz="2800" b="1" dirty="0" err="1" smtClean="0">
                <a:solidFill>
                  <a:srgbClr val="006600"/>
                </a:solidFill>
                <a:effectLst>
                  <a:outerShdw blurRad="38100" dist="38100" dir="2700000" algn="tl">
                    <a:srgbClr val="C0C0C0"/>
                  </a:outerShdw>
                </a:effectLst>
                <a:latin typeface="Candara" panose="020E0502030303020204" pitchFamily="34" charset="0"/>
              </a:rPr>
              <a:t>Equipo</a:t>
            </a:r>
            <a:r>
              <a:rPr lang="en-US" sz="2800" b="1" dirty="0" smtClean="0">
                <a:solidFill>
                  <a:srgbClr val="006600"/>
                </a:solidFill>
                <a:effectLst>
                  <a:outerShdw blurRad="38100" dist="38100" dir="2700000" algn="tl">
                    <a:srgbClr val="C0C0C0"/>
                  </a:outerShdw>
                </a:effectLst>
                <a:latin typeface="Candara" panose="020E0502030303020204" pitchFamily="34" charset="0"/>
              </a:rPr>
              <a:t> de </a:t>
            </a:r>
            <a:r>
              <a:rPr lang="en-US" sz="2800" b="1" dirty="0" err="1" smtClean="0">
                <a:solidFill>
                  <a:srgbClr val="006600"/>
                </a:solidFill>
                <a:effectLst>
                  <a:outerShdw blurRad="38100" dist="38100" dir="2700000" algn="tl">
                    <a:srgbClr val="C0C0C0"/>
                  </a:outerShdw>
                </a:effectLst>
                <a:latin typeface="Candara" panose="020E0502030303020204" pitchFamily="34" charset="0"/>
              </a:rPr>
              <a:t>Apoyo</a:t>
            </a:r>
            <a:r>
              <a:rPr lang="en-US" sz="2800" b="1" dirty="0" smtClean="0">
                <a:solidFill>
                  <a:srgbClr val="006600"/>
                </a:solidFill>
                <a:effectLst>
                  <a:outerShdw blurRad="38100" dist="38100" dir="2700000" algn="tl">
                    <a:srgbClr val="C0C0C0"/>
                  </a:outerShdw>
                </a:effectLst>
                <a:latin typeface="Candara" panose="020E0502030303020204" pitchFamily="34" charset="0"/>
              </a:rPr>
              <a:t> </a:t>
            </a:r>
            <a:r>
              <a:rPr lang="en-US" sz="2800" b="1" dirty="0" err="1" smtClean="0">
                <a:solidFill>
                  <a:srgbClr val="006600"/>
                </a:solidFill>
                <a:effectLst>
                  <a:outerShdw blurRad="38100" dist="38100" dir="2700000" algn="tl">
                    <a:srgbClr val="C0C0C0"/>
                  </a:outerShdw>
                </a:effectLst>
                <a:latin typeface="Candara" panose="020E0502030303020204" pitchFamily="34" charset="0"/>
              </a:rPr>
              <a:t>en</a:t>
            </a:r>
            <a:r>
              <a:rPr lang="en-US" sz="2800" b="1" dirty="0" smtClean="0">
                <a:solidFill>
                  <a:srgbClr val="006600"/>
                </a:solidFill>
                <a:effectLst>
                  <a:outerShdw blurRad="38100" dist="38100" dir="2700000" algn="tl">
                    <a:srgbClr val="C0C0C0"/>
                  </a:outerShdw>
                </a:effectLst>
                <a:latin typeface="Candara" panose="020E0502030303020204" pitchFamily="34" charset="0"/>
              </a:rPr>
              <a:t> </a:t>
            </a:r>
            <a:r>
              <a:rPr lang="en-US" sz="2800" b="1" dirty="0" err="1" smtClean="0">
                <a:solidFill>
                  <a:srgbClr val="006600"/>
                </a:solidFill>
                <a:effectLst>
                  <a:outerShdw blurRad="38100" dist="38100" dir="2700000" algn="tl">
                    <a:srgbClr val="C0C0C0"/>
                  </a:outerShdw>
                </a:effectLst>
                <a:latin typeface="Candara" panose="020E0502030303020204" pitchFamily="34" charset="0"/>
              </a:rPr>
              <a:t>Agroecología</a:t>
            </a:r>
            <a:r>
              <a:rPr lang="en-US" sz="2800" b="1" dirty="0" smtClean="0">
                <a:solidFill>
                  <a:srgbClr val="006600"/>
                </a:solidFill>
                <a:effectLst>
                  <a:outerShdw blurRad="38100" dist="38100" dir="2700000" algn="tl">
                    <a:srgbClr val="C0C0C0"/>
                  </a:outerShdw>
                </a:effectLst>
                <a:latin typeface="Candara" panose="020E0502030303020204" pitchFamily="34" charset="0"/>
              </a:rPr>
              <a:t> (AES)</a:t>
            </a:r>
            <a:endParaRPr lang="en-US" sz="2700" b="1" dirty="0">
              <a:solidFill>
                <a:schemeClr val="accent6">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3" name="Picture 2"/>
          <p:cNvPicPr>
            <a:picLocks noChangeAspect="1"/>
          </p:cNvPicPr>
          <p:nvPr/>
        </p:nvPicPr>
        <p:blipFill>
          <a:blip r:embed="rId3"/>
          <a:stretch>
            <a:fillRect/>
          </a:stretch>
        </p:blipFill>
        <p:spPr>
          <a:xfrm>
            <a:off x="543441" y="1905000"/>
            <a:ext cx="1428750" cy="1428750"/>
          </a:xfrm>
          <a:prstGeom prst="rect">
            <a:avLst/>
          </a:prstGeom>
        </p:spPr>
      </p:pic>
      <p:pic>
        <p:nvPicPr>
          <p:cNvPr id="6" name="Picture 5"/>
          <p:cNvPicPr>
            <a:picLocks noChangeAspect="1"/>
          </p:cNvPicPr>
          <p:nvPr/>
        </p:nvPicPr>
        <p:blipFill>
          <a:blip r:embed="rId4"/>
          <a:stretch>
            <a:fillRect/>
          </a:stretch>
        </p:blipFill>
        <p:spPr>
          <a:xfrm>
            <a:off x="5673847" y="4471022"/>
            <a:ext cx="1488953" cy="1488953"/>
          </a:xfrm>
          <a:prstGeom prst="rect">
            <a:avLst/>
          </a:prstGeom>
        </p:spPr>
      </p:pic>
      <p:sp>
        <p:nvSpPr>
          <p:cNvPr id="7" name="TextBox 6"/>
          <p:cNvSpPr txBox="1"/>
          <p:nvPr/>
        </p:nvSpPr>
        <p:spPr>
          <a:xfrm>
            <a:off x="494687" y="3391450"/>
            <a:ext cx="1715113" cy="1708160"/>
          </a:xfrm>
          <a:prstGeom prst="rect">
            <a:avLst/>
          </a:prstGeom>
          <a:noFill/>
        </p:spPr>
        <p:txBody>
          <a:bodyPr wrap="square" rtlCol="0">
            <a:spAutoFit/>
          </a:bodyPr>
          <a:lstStyle/>
          <a:p>
            <a:r>
              <a:rPr lang="en-US" sz="1500" b="1" dirty="0">
                <a:latin typeface="Candara" panose="020E0502030303020204" pitchFamily="34" charset="0"/>
              </a:rPr>
              <a:t>V. Ernesto Méndez</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Project Lead</a:t>
            </a:r>
          </a:p>
          <a:p>
            <a:r>
              <a:rPr lang="en-US" sz="1500" dirty="0">
                <a:latin typeface="Candara" panose="020E0502030303020204" pitchFamily="34" charset="0"/>
              </a:rPr>
              <a:t>Co-Director Agroecology and Livelihoods Collaborative</a:t>
            </a:r>
            <a:br>
              <a:rPr lang="en-US" sz="1500" dirty="0">
                <a:latin typeface="Candara" panose="020E0502030303020204" pitchFamily="34" charset="0"/>
              </a:rPr>
            </a:br>
            <a:endParaRPr lang="en-US" sz="1500" dirty="0">
              <a:latin typeface="Candara" panose="020E0502030303020204" pitchFamily="34" charset="0"/>
            </a:endParaRPr>
          </a:p>
        </p:txBody>
      </p:sp>
      <p:sp>
        <p:nvSpPr>
          <p:cNvPr id="8" name="TextBox 7"/>
          <p:cNvSpPr txBox="1"/>
          <p:nvPr/>
        </p:nvSpPr>
        <p:spPr>
          <a:xfrm>
            <a:off x="2073671" y="5999202"/>
            <a:ext cx="1618976" cy="553998"/>
          </a:xfrm>
          <a:prstGeom prst="rect">
            <a:avLst/>
          </a:prstGeom>
          <a:noFill/>
        </p:spPr>
        <p:txBody>
          <a:bodyPr wrap="square" rtlCol="0">
            <a:spAutoFit/>
          </a:bodyPr>
          <a:lstStyle/>
          <a:p>
            <a:r>
              <a:rPr lang="en-US" sz="1500" b="1" dirty="0">
                <a:latin typeface="Candara" panose="020E0502030303020204" pitchFamily="34" charset="0"/>
              </a:rPr>
              <a:t>Gabriela Bucini</a:t>
            </a:r>
            <a:br>
              <a:rPr lang="en-US" sz="1500" b="1" dirty="0">
                <a:latin typeface="Candara" panose="020E0502030303020204" pitchFamily="34" charset="0"/>
              </a:rPr>
            </a:br>
            <a:r>
              <a:rPr lang="en-US" sz="1500" dirty="0">
                <a:latin typeface="Candara" panose="020E0502030303020204" pitchFamily="34" charset="0"/>
              </a:rPr>
              <a:t>Project Co-Lead</a:t>
            </a:r>
          </a:p>
        </p:txBody>
      </p:sp>
      <p:sp>
        <p:nvSpPr>
          <p:cNvPr id="9" name="TextBox 8"/>
          <p:cNvSpPr txBox="1"/>
          <p:nvPr/>
        </p:nvSpPr>
        <p:spPr>
          <a:xfrm>
            <a:off x="3575288" y="3540810"/>
            <a:ext cx="1736312" cy="784830"/>
          </a:xfrm>
          <a:prstGeom prst="rect">
            <a:avLst/>
          </a:prstGeom>
          <a:noFill/>
        </p:spPr>
        <p:txBody>
          <a:bodyPr wrap="square" rtlCol="0">
            <a:spAutoFit/>
          </a:bodyPr>
          <a:lstStyle/>
          <a:p>
            <a:r>
              <a:rPr lang="en-US" sz="1500" b="1" dirty="0">
                <a:latin typeface="Candara" panose="020E0502030303020204" pitchFamily="34" charset="0"/>
              </a:rPr>
              <a:t>Nils McCune</a:t>
            </a:r>
          </a:p>
          <a:p>
            <a:r>
              <a:rPr lang="en-US" sz="1500" dirty="0">
                <a:latin typeface="Candara" panose="020E0502030303020204" pitchFamily="34" charset="0"/>
              </a:rPr>
              <a:t>Research Associate</a:t>
            </a:r>
          </a:p>
        </p:txBody>
      </p:sp>
      <p:sp>
        <p:nvSpPr>
          <p:cNvPr id="10" name="TextBox 9"/>
          <p:cNvSpPr txBox="1"/>
          <p:nvPr/>
        </p:nvSpPr>
        <p:spPr>
          <a:xfrm>
            <a:off x="5734050" y="6075402"/>
            <a:ext cx="1428750" cy="553998"/>
          </a:xfrm>
          <a:prstGeom prst="rect">
            <a:avLst/>
          </a:prstGeom>
          <a:noFill/>
        </p:spPr>
        <p:txBody>
          <a:bodyPr wrap="square" rtlCol="0">
            <a:spAutoFit/>
          </a:bodyPr>
          <a:lstStyle/>
          <a:p>
            <a:r>
              <a:rPr lang="en-US" sz="1500" b="1" dirty="0">
                <a:latin typeface="Candara" panose="020E0502030303020204" pitchFamily="34" charset="0"/>
              </a:rPr>
              <a:t>Ava Murphey</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AE Support</a:t>
            </a:r>
          </a:p>
        </p:txBody>
      </p:sp>
      <p:pic>
        <p:nvPicPr>
          <p:cNvPr id="11" name="Picture 10"/>
          <p:cNvPicPr>
            <a:picLocks noChangeAspect="1"/>
          </p:cNvPicPr>
          <p:nvPr/>
        </p:nvPicPr>
        <p:blipFill>
          <a:blip r:embed="rId5"/>
          <a:stretch>
            <a:fillRect/>
          </a:stretch>
        </p:blipFill>
        <p:spPr>
          <a:xfrm>
            <a:off x="3200400" y="873500"/>
            <a:ext cx="3005060" cy="809054"/>
          </a:xfrm>
          <a:prstGeom prst="rect">
            <a:avLst/>
          </a:prstGeom>
        </p:spPr>
      </p:pic>
      <p:pic>
        <p:nvPicPr>
          <p:cNvPr id="12" name="Picture 11"/>
          <p:cNvPicPr>
            <a:picLocks noChangeAspect="1"/>
          </p:cNvPicPr>
          <p:nvPr/>
        </p:nvPicPr>
        <p:blipFill>
          <a:blip r:embed="rId6"/>
          <a:stretch>
            <a:fillRect/>
          </a:stretch>
        </p:blipFill>
        <p:spPr>
          <a:xfrm>
            <a:off x="7165194" y="2034388"/>
            <a:ext cx="1417512" cy="1417512"/>
          </a:xfrm>
          <a:prstGeom prst="rect">
            <a:avLst/>
          </a:prstGeom>
        </p:spPr>
      </p:pic>
      <p:sp>
        <p:nvSpPr>
          <p:cNvPr id="13" name="TextBox 12"/>
          <p:cNvSpPr txBox="1"/>
          <p:nvPr/>
        </p:nvSpPr>
        <p:spPr>
          <a:xfrm>
            <a:off x="7162800" y="3484602"/>
            <a:ext cx="1524380" cy="553998"/>
          </a:xfrm>
          <a:prstGeom prst="rect">
            <a:avLst/>
          </a:prstGeom>
          <a:noFill/>
        </p:spPr>
        <p:txBody>
          <a:bodyPr wrap="square" rtlCol="0">
            <a:spAutoFit/>
          </a:bodyPr>
          <a:lstStyle/>
          <a:p>
            <a:r>
              <a:rPr lang="en-US" sz="1500" b="1" dirty="0">
                <a:latin typeface="Candara" panose="020E0502030303020204" pitchFamily="34" charset="0"/>
              </a:rPr>
              <a:t>Amaya Carrasco</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PhD student</a:t>
            </a:r>
          </a:p>
        </p:txBody>
      </p:sp>
      <p:pic>
        <p:nvPicPr>
          <p:cNvPr id="14" name="Picture 13"/>
          <p:cNvPicPr>
            <a:picLocks noChangeAspect="1"/>
          </p:cNvPicPr>
          <p:nvPr/>
        </p:nvPicPr>
        <p:blipFill>
          <a:blip r:embed="rId7"/>
          <a:stretch>
            <a:fillRect/>
          </a:stretch>
        </p:blipFill>
        <p:spPr>
          <a:xfrm>
            <a:off x="3505200" y="2204010"/>
            <a:ext cx="2074166" cy="1321265"/>
          </a:xfrm>
          <a:prstGeom prst="rect">
            <a:avLst/>
          </a:prstGeom>
        </p:spPr>
      </p:pic>
      <p:pic>
        <p:nvPicPr>
          <p:cNvPr id="4" name="Picture 3"/>
          <p:cNvPicPr>
            <a:picLocks noChangeAspect="1"/>
          </p:cNvPicPr>
          <p:nvPr/>
        </p:nvPicPr>
        <p:blipFill>
          <a:blip r:embed="rId8"/>
          <a:stretch>
            <a:fillRect/>
          </a:stretch>
        </p:blipFill>
        <p:spPr>
          <a:xfrm>
            <a:off x="2143185" y="4451258"/>
            <a:ext cx="1428750" cy="1428750"/>
          </a:xfrm>
          <a:prstGeom prst="rect">
            <a:avLst/>
          </a:prstGeom>
        </p:spPr>
      </p:pic>
    </p:spTree>
    <p:extLst>
      <p:ext uri="{BB962C8B-B14F-4D97-AF65-F5344CB8AC3E}">
        <p14:creationId xmlns:p14="http://schemas.microsoft.com/office/powerpoint/2010/main" val="2692461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p:nvPr/>
        </p:nvSpPr>
        <p:spPr>
          <a:xfrm>
            <a:off x="228601" y="1676400"/>
            <a:ext cx="8514694" cy="31544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600" b="1" kern="0" dirty="0" smtClean="0">
                <a:solidFill>
                  <a:srgbClr val="000000"/>
                </a:solidFill>
                <a:latin typeface="Calibri"/>
                <a:ea typeface="Calibri"/>
                <a:cs typeface="Calibri"/>
                <a:sym typeface="Calibri"/>
              </a:rPr>
              <a:t>1</a:t>
            </a:r>
            <a:r>
              <a:rPr lang="en-CA" sz="1600" b="1" kern="0" baseline="30000" dirty="0" smtClean="0">
                <a:solidFill>
                  <a:srgbClr val="000000"/>
                </a:solidFill>
                <a:latin typeface="Calibri"/>
                <a:ea typeface="Calibri"/>
                <a:cs typeface="Calibri"/>
                <a:sym typeface="Calibri"/>
              </a:rPr>
              <a:t>a</a:t>
            </a:r>
            <a:r>
              <a:rPr lang="en-CA" sz="1600" b="1" kern="0" dirty="0" smtClean="0">
                <a:solidFill>
                  <a:srgbClr val="000000"/>
                </a:solidFill>
                <a:latin typeface="Calibri"/>
                <a:ea typeface="Calibri"/>
                <a:cs typeface="Calibri"/>
                <a:sym typeface="Calibri"/>
              </a:rPr>
              <a:t> </a:t>
            </a:r>
            <a:r>
              <a:rPr lang="en-CA" sz="1600" b="1" kern="0" dirty="0" err="1" smtClean="0">
                <a:solidFill>
                  <a:srgbClr val="000000"/>
                </a:solidFill>
                <a:latin typeface="Calibri"/>
                <a:ea typeface="Calibri"/>
                <a:cs typeface="Calibri"/>
                <a:sym typeface="Calibri"/>
              </a:rPr>
              <a:t>ronda</a:t>
            </a:r>
            <a:r>
              <a:rPr lang="en-CA" sz="1600" b="1" kern="0" dirty="0" smtClean="0">
                <a:solidFill>
                  <a:srgbClr val="000000"/>
                </a:solidFill>
                <a:latin typeface="Calibri"/>
                <a:ea typeface="Calibri"/>
                <a:cs typeface="Calibri"/>
                <a:sym typeface="Calibri"/>
              </a:rPr>
              <a:t> </a:t>
            </a:r>
            <a:r>
              <a:rPr lang="en-CA" sz="1600" b="1" kern="0" dirty="0" err="1" smtClean="0">
                <a:solidFill>
                  <a:srgbClr val="000000"/>
                </a:solidFill>
                <a:latin typeface="Calibri"/>
                <a:ea typeface="Calibri"/>
                <a:cs typeface="Calibri"/>
                <a:sym typeface="Calibri"/>
              </a:rPr>
              <a:t>entrevistas</a:t>
            </a:r>
            <a:r>
              <a:rPr lang="en-CA" sz="1600" b="1" kern="0" dirty="0" smtClean="0">
                <a:solidFill>
                  <a:srgbClr val="000000"/>
                </a:solidFill>
                <a:latin typeface="Calibri"/>
                <a:ea typeface="Calibri"/>
                <a:cs typeface="Calibri"/>
                <a:sym typeface="Calibri"/>
              </a:rPr>
              <a:t>           n</a:t>
            </a:r>
            <a:r>
              <a:rPr lang="en-CA" sz="1600" b="1" kern="0" dirty="0" smtClean="0">
                <a:solidFill>
                  <a:srgbClr val="000000"/>
                </a:solidFill>
                <a:highlight>
                  <a:srgbClr val="FFFFFF"/>
                </a:highlight>
                <a:latin typeface="Calibri"/>
                <a:ea typeface="Calibri"/>
                <a:cs typeface="Calibri"/>
                <a:sym typeface="Calibri"/>
              </a:rPr>
              <a:t>=29   </a:t>
            </a:r>
            <a:r>
              <a:rPr lang="en-CA" sz="1600" b="1" kern="0" dirty="0" smtClean="0">
                <a:solidFill>
                  <a:srgbClr val="000000"/>
                </a:solidFill>
                <a:latin typeface="Calibri"/>
                <a:ea typeface="Calibri"/>
                <a:cs typeface="Calibri"/>
                <a:sym typeface="Calibri"/>
              </a:rPr>
              <a:t>                         </a:t>
            </a:r>
            <a:r>
              <a:rPr lang="en-CA" sz="1600" b="1" kern="0" dirty="0" err="1" smtClean="0">
                <a:solidFill>
                  <a:srgbClr val="000000"/>
                </a:solidFill>
                <a:latin typeface="Calibri"/>
                <a:ea typeface="Calibri"/>
                <a:cs typeface="Calibri"/>
                <a:sym typeface="Calibri"/>
              </a:rPr>
              <a:t>inventario</a:t>
            </a:r>
            <a:r>
              <a:rPr lang="en-CA" sz="1600" b="1" kern="0" dirty="0" smtClean="0">
                <a:solidFill>
                  <a:srgbClr val="000000"/>
                </a:solidFill>
                <a:latin typeface="Calibri"/>
                <a:ea typeface="Calibri"/>
                <a:cs typeface="Calibri"/>
                <a:sym typeface="Calibri"/>
              </a:rPr>
              <a:t> de </a:t>
            </a:r>
            <a:r>
              <a:rPr lang="en-CA" sz="1600" b="1" kern="0" dirty="0" err="1" smtClean="0">
                <a:solidFill>
                  <a:srgbClr val="000000"/>
                </a:solidFill>
                <a:latin typeface="Calibri"/>
                <a:ea typeface="Calibri"/>
                <a:cs typeface="Calibri"/>
                <a:sym typeface="Calibri"/>
              </a:rPr>
              <a:t>principios</a:t>
            </a:r>
            <a:r>
              <a:rPr lang="en-CA" sz="1600" b="1" kern="0" dirty="0" smtClean="0">
                <a:solidFill>
                  <a:srgbClr val="000000"/>
                </a:solidFill>
                <a:latin typeface="Calibri"/>
                <a:ea typeface="Calibri"/>
                <a:cs typeface="Calibri"/>
                <a:sym typeface="Calibri"/>
              </a:rPr>
              <a:t> </a:t>
            </a:r>
            <a:r>
              <a:rPr lang="en-CA" sz="1600" b="1" kern="0" dirty="0" err="1" smtClean="0">
                <a:solidFill>
                  <a:srgbClr val="000000"/>
                </a:solidFill>
                <a:latin typeface="Calibri"/>
                <a:ea typeface="Calibri"/>
                <a:cs typeface="Calibri"/>
                <a:sym typeface="Calibri"/>
              </a:rPr>
              <a:t>en</a:t>
            </a:r>
            <a:r>
              <a:rPr lang="en-CA" sz="1600" b="1" kern="0" dirty="0" smtClean="0">
                <a:solidFill>
                  <a:srgbClr val="000000"/>
                </a:solidFill>
                <a:latin typeface="Calibri"/>
                <a:ea typeface="Calibri"/>
                <a:cs typeface="Calibri"/>
                <a:sym typeface="Calibri"/>
              </a:rPr>
              <a:t> </a:t>
            </a:r>
            <a:r>
              <a:rPr lang="en-CA" sz="1600" b="1" kern="0" dirty="0" err="1" smtClean="0">
                <a:solidFill>
                  <a:srgbClr val="000000"/>
                </a:solidFill>
                <a:latin typeface="Calibri"/>
                <a:ea typeface="Calibri"/>
                <a:cs typeface="Calibri"/>
                <a:sym typeface="Calibri"/>
              </a:rPr>
              <a:t>mapa</a:t>
            </a:r>
            <a:r>
              <a:rPr lang="en-CA" sz="1600" b="1" kern="0" dirty="0" smtClean="0">
                <a:solidFill>
                  <a:srgbClr val="000000"/>
                </a:solidFill>
                <a:latin typeface="Calibri"/>
                <a:ea typeface="Calibri"/>
                <a:cs typeface="Calibri"/>
                <a:sym typeface="Calibri"/>
              </a:rPr>
              <a:t> con </a:t>
            </a:r>
            <a:r>
              <a:rPr lang="en-CA" sz="1600" b="1" kern="0" dirty="0" err="1" smtClean="0">
                <a:solidFill>
                  <a:srgbClr val="000000"/>
                </a:solidFill>
                <a:latin typeface="Calibri"/>
                <a:ea typeface="Calibri"/>
                <a:cs typeface="Calibri"/>
                <a:sym typeface="Calibri"/>
              </a:rPr>
              <a:t>actores</a:t>
            </a:r>
            <a:r>
              <a:rPr lang="en-CA" sz="1600" b="1" kern="0" dirty="0" smtClean="0">
                <a:solidFill>
                  <a:srgbClr val="000000"/>
                </a:solidFill>
                <a:latin typeface="Calibri"/>
                <a:ea typeface="Calibri"/>
                <a:cs typeface="Calibri"/>
                <a:sym typeface="Calibri"/>
              </a:rPr>
              <a:t> clave</a:t>
            </a:r>
            <a:endParaRPr sz="1600" kern="0" dirty="0">
              <a:solidFill>
                <a:srgbClr val="000000"/>
              </a:solidFill>
              <a:latin typeface="Calibri"/>
              <a:ea typeface="Calibri"/>
              <a:cs typeface="Calibri"/>
              <a:sym typeface="Calibri"/>
            </a:endParaRPr>
          </a:p>
        </p:txBody>
      </p:sp>
      <p:sp>
        <p:nvSpPr>
          <p:cNvPr id="170" name="Google Shape;170;p5"/>
          <p:cNvSpPr txBox="1"/>
          <p:nvPr/>
        </p:nvSpPr>
        <p:spPr>
          <a:xfrm>
            <a:off x="615080" y="164595"/>
            <a:ext cx="5591912" cy="858522"/>
          </a:xfrm>
          <a:prstGeom prst="rect">
            <a:avLst/>
          </a:prstGeom>
          <a:noFill/>
          <a:ln>
            <a:noFill/>
          </a:ln>
        </p:spPr>
        <p:txBody>
          <a:bodyPr spcFirstLastPara="1" wrap="square" lIns="68569" tIns="34275" rIns="68569" bIns="34275" anchor="ctr" anchorCtr="0">
            <a:noAutofit/>
          </a:bodyPr>
          <a:lstStyle/>
          <a:p>
            <a:pPr defTabSz="685800" eaLnBrk="1" fontAlgn="auto" hangingPunct="1">
              <a:lnSpc>
                <a:spcPct val="80000"/>
              </a:lnSpc>
              <a:spcBef>
                <a:spcPts val="0"/>
              </a:spcBef>
              <a:spcAft>
                <a:spcPts val="0"/>
              </a:spcAft>
              <a:buClr>
                <a:srgbClr val="000000"/>
              </a:buClr>
              <a:buSzPts val="100"/>
            </a:pPr>
            <a:endParaRPr sz="3600" b="1" kern="0" dirty="0">
              <a:solidFill>
                <a:srgbClr val="385623"/>
              </a:solidFill>
              <a:latin typeface="Candara" panose="020E0502030303020204" pitchFamily="34" charset="0"/>
              <a:ea typeface="Calibri"/>
              <a:cs typeface="Calibri"/>
              <a:sym typeface="Calibri"/>
            </a:endParaRPr>
          </a:p>
          <a:p>
            <a:pPr defTabSz="685800" eaLnBrk="1" fontAlgn="auto" hangingPunct="1">
              <a:lnSpc>
                <a:spcPct val="80000"/>
              </a:lnSpc>
              <a:spcBef>
                <a:spcPts val="0"/>
              </a:spcBef>
              <a:spcAft>
                <a:spcPts val="0"/>
              </a:spcAft>
              <a:buClr>
                <a:srgbClr val="385623"/>
              </a:buClr>
              <a:buSzPts val="3200"/>
            </a:pPr>
            <a:r>
              <a:rPr lang="en-US" sz="3600" b="1" kern="0" dirty="0" err="1" smtClean="0">
                <a:solidFill>
                  <a:srgbClr val="385623"/>
                </a:solidFill>
                <a:latin typeface="Candara" panose="020E0502030303020204" pitchFamily="34" charset="0"/>
                <a:ea typeface="Calibri"/>
                <a:cs typeface="Calibri"/>
                <a:sym typeface="Calibri"/>
              </a:rPr>
              <a:t>Metodos</a:t>
            </a:r>
            <a:r>
              <a:rPr lang="en-US" sz="3600" b="1" kern="0" dirty="0" smtClean="0">
                <a:solidFill>
                  <a:srgbClr val="385623"/>
                </a:solidFill>
                <a:latin typeface="Candara" panose="020E0502030303020204" pitchFamily="34" charset="0"/>
                <a:ea typeface="Calibri"/>
                <a:cs typeface="Calibri"/>
                <a:sym typeface="Calibri"/>
              </a:rPr>
              <a:t> </a:t>
            </a:r>
            <a:r>
              <a:rPr lang="en-US" sz="3600" b="1" kern="0" dirty="0" err="1" smtClean="0">
                <a:solidFill>
                  <a:srgbClr val="385623"/>
                </a:solidFill>
                <a:latin typeface="Candara" panose="020E0502030303020204" pitchFamily="34" charset="0"/>
                <a:ea typeface="Calibri"/>
                <a:cs typeface="Calibri"/>
                <a:sym typeface="Calibri"/>
              </a:rPr>
              <a:t>Cualitativos</a:t>
            </a:r>
            <a:endParaRPr sz="3600" kern="0" dirty="0">
              <a:solidFill>
                <a:srgbClr val="000000"/>
              </a:solidFill>
              <a:latin typeface="Candara" panose="020E0502030303020204" pitchFamily="34" charset="0"/>
              <a:cs typeface="Arial"/>
              <a:sym typeface="Arial"/>
            </a:endParaRPr>
          </a:p>
        </p:txBody>
      </p:sp>
      <p:grpSp>
        <p:nvGrpSpPr>
          <p:cNvPr id="2" name="Group 1"/>
          <p:cNvGrpSpPr/>
          <p:nvPr/>
        </p:nvGrpSpPr>
        <p:grpSpPr>
          <a:xfrm>
            <a:off x="226697" y="2052651"/>
            <a:ext cx="8662468" cy="1755681"/>
            <a:chOff x="226697" y="2437753"/>
            <a:chExt cx="8662468" cy="1755681"/>
          </a:xfrm>
        </p:grpSpPr>
        <p:graphicFrame>
          <p:nvGraphicFramePr>
            <p:cNvPr id="161" name="Google Shape;161;p5"/>
            <p:cNvGraphicFramePr/>
            <p:nvPr>
              <p:extLst>
                <p:ext uri="{D42A27DB-BD31-4B8C-83A1-F6EECF244321}">
                  <p14:modId xmlns:p14="http://schemas.microsoft.com/office/powerpoint/2010/main" val="2181256032"/>
                </p:ext>
              </p:extLst>
            </p:nvPr>
          </p:nvGraphicFramePr>
          <p:xfrm>
            <a:off x="226697" y="2437753"/>
            <a:ext cx="8662468" cy="1755681"/>
          </p:xfrm>
          <a:graphic>
            <a:graphicData uri="http://schemas.openxmlformats.org/drawingml/2006/table">
              <a:tbl>
                <a:tblPr firstRow="1" bandRow="1">
                  <a:noFill/>
                </a:tblPr>
                <a:tblGrid>
                  <a:gridCol w="8662468">
                    <a:extLst>
                      <a:ext uri="{9D8B030D-6E8A-4147-A177-3AD203B41FA5}">
                        <a16:colId xmlns:a16="http://schemas.microsoft.com/office/drawing/2014/main" val="20000"/>
                      </a:ext>
                    </a:extLst>
                  </a:gridCol>
                </a:tblGrid>
                <a:tr h="1755681">
                  <a:tc>
                    <a:txBody>
                      <a:bodyPr/>
                      <a:lstStyle/>
                      <a:p>
                        <a:pPr marL="0" marR="0" lvl="0" indent="0" algn="l" rtl="0">
                          <a:spcBef>
                            <a:spcPts val="0"/>
                          </a:spcBef>
                          <a:spcAft>
                            <a:spcPts val="0"/>
                          </a:spcAft>
                          <a:buNone/>
                        </a:pPr>
                        <a:endParaRPr sz="1400" i="1" dirty="0"/>
                      </a:p>
                    </a:txBody>
                    <a:tcPr marL="68588" marR="68588" marT="34294" marB="34294">
                      <a:solidFill>
                        <a:srgbClr val="E1EFD8"/>
                      </a:solidFill>
                    </a:tcPr>
                  </a:tc>
                  <a:extLst>
                    <a:ext uri="{0D108BD9-81ED-4DB2-BD59-A6C34878D82A}">
                      <a16:rowId xmlns:a16="http://schemas.microsoft.com/office/drawing/2014/main" val="10000"/>
                    </a:ext>
                  </a:extLst>
                </a:tr>
              </a:tbl>
            </a:graphicData>
          </a:graphic>
        </p:graphicFrame>
        <p:pic>
          <p:nvPicPr>
            <p:cNvPr id="162" name="Google Shape;162;p5"/>
            <p:cNvPicPr preferRelativeResize="0"/>
            <p:nvPr/>
          </p:nvPicPr>
          <p:blipFill rotWithShape="1">
            <a:blip r:embed="rId3">
              <a:alphaModFix/>
            </a:blip>
            <a:srcRect r="5579"/>
            <a:stretch/>
          </p:blipFill>
          <p:spPr>
            <a:xfrm>
              <a:off x="4331261" y="2578127"/>
              <a:ext cx="1665056" cy="1102218"/>
            </a:xfrm>
            <a:prstGeom prst="rect">
              <a:avLst/>
            </a:prstGeom>
            <a:noFill/>
            <a:ln>
              <a:noFill/>
            </a:ln>
          </p:spPr>
        </p:pic>
        <p:pic>
          <p:nvPicPr>
            <p:cNvPr id="163" name="Google Shape;163;p5"/>
            <p:cNvPicPr preferRelativeResize="0"/>
            <p:nvPr/>
          </p:nvPicPr>
          <p:blipFill rotWithShape="1">
            <a:blip r:embed="rId4">
              <a:alphaModFix/>
            </a:blip>
            <a:srcRect/>
            <a:stretch/>
          </p:blipFill>
          <p:spPr>
            <a:xfrm>
              <a:off x="6884237" y="2571972"/>
              <a:ext cx="1726363" cy="1185909"/>
            </a:xfrm>
            <a:prstGeom prst="rect">
              <a:avLst/>
            </a:prstGeom>
            <a:noFill/>
            <a:ln>
              <a:noFill/>
            </a:ln>
          </p:spPr>
        </p:pic>
        <p:sp>
          <p:nvSpPr>
            <p:cNvPr id="164" name="Google Shape;164;p5"/>
            <p:cNvSpPr txBox="1"/>
            <p:nvPr/>
          </p:nvSpPr>
          <p:spPr>
            <a:xfrm>
              <a:off x="365079" y="2789757"/>
              <a:ext cx="1505379" cy="930994"/>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400" b="1" kern="0" dirty="0" err="1" smtClean="0">
                  <a:solidFill>
                    <a:srgbClr val="000000"/>
                  </a:solidFill>
                  <a:latin typeface="Calibri"/>
                  <a:ea typeface="Calibri"/>
                  <a:cs typeface="Calibri"/>
                  <a:sym typeface="Calibri"/>
                </a:rPr>
                <a:t>Experiencia</a:t>
              </a:r>
              <a:r>
                <a:rPr lang="en-CA" sz="1400" b="1" kern="0" dirty="0" smtClean="0">
                  <a:solidFill>
                    <a:srgbClr val="000000"/>
                  </a:solidFill>
                  <a:latin typeface="Calibri"/>
                  <a:ea typeface="Calibri"/>
                  <a:cs typeface="Calibri"/>
                  <a:sym typeface="Calibri"/>
                </a:rPr>
                <a:t>: </a:t>
              </a:r>
              <a:r>
                <a:rPr lang="en-CA" sz="1400" kern="0" dirty="0" err="1" smtClean="0">
                  <a:solidFill>
                    <a:srgbClr val="000000"/>
                  </a:solidFill>
                  <a:latin typeface="Calibri"/>
                  <a:ea typeface="Calibri"/>
                  <a:cs typeface="Calibri"/>
                  <a:sym typeface="Calibri"/>
                </a:rPr>
                <a:t>educacion</a:t>
              </a:r>
              <a:r>
                <a:rPr lang="en-CA" sz="1400" kern="0" dirty="0">
                  <a:solidFill>
                    <a:srgbClr val="000000"/>
                  </a:solidFill>
                  <a:latin typeface="Calibri"/>
                  <a:ea typeface="Calibri"/>
                  <a:cs typeface="Calibri"/>
                  <a:sym typeface="Calibri"/>
                </a:rPr>
                <a:t>, </a:t>
              </a:r>
              <a:endParaRPr sz="1400" kern="0" dirty="0">
                <a:solidFill>
                  <a:srgbClr val="000000"/>
                </a:solidFill>
                <a:latin typeface="Arial"/>
                <a:cs typeface="Arial"/>
                <a:sym typeface="Arial"/>
              </a:endParaRPr>
            </a:p>
            <a:p>
              <a:pPr defTabSz="685800" eaLnBrk="1" fontAlgn="auto" hangingPunct="1">
                <a:spcBef>
                  <a:spcPts val="0"/>
                </a:spcBef>
                <a:spcAft>
                  <a:spcPts val="0"/>
                </a:spcAft>
                <a:buClr>
                  <a:srgbClr val="000000"/>
                </a:buClr>
              </a:pPr>
              <a:r>
                <a:rPr lang="en-US" sz="1400" kern="0" dirty="0" err="1" smtClean="0">
                  <a:solidFill>
                    <a:srgbClr val="000000"/>
                  </a:solidFill>
                  <a:latin typeface="Calibri"/>
                  <a:ea typeface="Calibri"/>
                  <a:cs typeface="Calibri"/>
                  <a:sym typeface="Calibri"/>
                </a:rPr>
                <a:t>trabajo</a:t>
              </a:r>
              <a:r>
                <a:rPr lang="en-CA" sz="1400" kern="0" dirty="0" smtClean="0">
                  <a:solidFill>
                    <a:srgbClr val="000000"/>
                  </a:solidFill>
                  <a:latin typeface="Calibri"/>
                  <a:ea typeface="Calibri"/>
                  <a:cs typeface="Calibri"/>
                  <a:sym typeface="Calibri"/>
                </a:rPr>
                <a:t>, </a:t>
              </a:r>
              <a:endParaRPr sz="1400" kern="0" dirty="0">
                <a:solidFill>
                  <a:srgbClr val="000000"/>
                </a:solidFill>
                <a:latin typeface="Arial"/>
                <a:cs typeface="Arial"/>
                <a:sym typeface="Arial"/>
              </a:endParaRPr>
            </a:p>
            <a:p>
              <a:pPr defTabSz="685800" eaLnBrk="1" fontAlgn="auto" hangingPunct="1">
                <a:spcBef>
                  <a:spcPts val="0"/>
                </a:spcBef>
                <a:spcAft>
                  <a:spcPts val="0"/>
                </a:spcAft>
                <a:buClr>
                  <a:srgbClr val="000000"/>
                </a:buClr>
              </a:pPr>
              <a:r>
                <a:rPr lang="en-CA" sz="1400" kern="0" dirty="0" smtClean="0">
                  <a:solidFill>
                    <a:srgbClr val="000000"/>
                  </a:solidFill>
                  <a:latin typeface="Calibri"/>
                  <a:ea typeface="Calibri"/>
                  <a:cs typeface="Calibri"/>
                  <a:sym typeface="Calibri"/>
                </a:rPr>
                <a:t>A</a:t>
              </a:r>
              <a:r>
                <a:rPr lang="es-SV" sz="1400" kern="0" dirty="0" err="1" smtClean="0">
                  <a:solidFill>
                    <a:srgbClr val="000000"/>
                  </a:solidFill>
                  <a:latin typeface="Calibri"/>
                  <a:ea typeface="Calibri"/>
                  <a:cs typeface="Calibri"/>
                  <a:sym typeface="Calibri"/>
                </a:rPr>
                <a:t>ños</a:t>
              </a:r>
              <a:r>
                <a:rPr lang="es-SV" sz="1400" kern="0" dirty="0" smtClean="0">
                  <a:solidFill>
                    <a:srgbClr val="000000"/>
                  </a:solidFill>
                  <a:latin typeface="Calibri"/>
                  <a:ea typeface="Calibri"/>
                  <a:cs typeface="Calibri"/>
                  <a:sym typeface="Calibri"/>
                </a:rPr>
                <a:t> en</a:t>
              </a:r>
              <a:r>
                <a:rPr lang="en-CA" sz="1400" kern="0" dirty="0" smtClean="0">
                  <a:solidFill>
                    <a:srgbClr val="000000"/>
                  </a:solidFill>
                  <a:latin typeface="Calibri"/>
                  <a:ea typeface="Calibri"/>
                  <a:cs typeface="Calibri"/>
                  <a:sym typeface="Calibri"/>
                </a:rPr>
                <a:t> </a:t>
              </a:r>
              <a:r>
                <a:rPr lang="en-CA" sz="1400" kern="0" dirty="0">
                  <a:solidFill>
                    <a:srgbClr val="000000"/>
                  </a:solidFill>
                  <a:latin typeface="Calibri"/>
                  <a:ea typeface="Calibri"/>
                  <a:cs typeface="Calibri"/>
                  <a:sym typeface="Calibri"/>
                </a:rPr>
                <a:t>Intervale</a:t>
              </a:r>
              <a:endParaRPr sz="1400" kern="0" dirty="0">
                <a:solidFill>
                  <a:srgbClr val="000000"/>
                </a:solidFill>
                <a:latin typeface="Arial"/>
                <a:cs typeface="Arial"/>
                <a:sym typeface="Arial"/>
              </a:endParaRPr>
            </a:p>
          </p:txBody>
        </p:sp>
        <p:sp>
          <p:nvSpPr>
            <p:cNvPr id="165" name="Google Shape;165;p5"/>
            <p:cNvSpPr/>
            <p:nvPr/>
          </p:nvSpPr>
          <p:spPr>
            <a:xfrm>
              <a:off x="1533189" y="3155300"/>
              <a:ext cx="296743" cy="179797"/>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66" name="Google Shape;166;p5"/>
            <p:cNvSpPr/>
            <p:nvPr/>
          </p:nvSpPr>
          <p:spPr>
            <a:xfrm>
              <a:off x="3799829" y="3110523"/>
              <a:ext cx="296743" cy="187927"/>
            </a:xfrm>
            <a:prstGeom prst="rightArrow">
              <a:avLst>
                <a:gd name="adj1" fmla="val 50000"/>
                <a:gd name="adj2" fmla="val 63997"/>
              </a:avLst>
            </a:prstGeom>
            <a:solidFill>
              <a:schemeClr val="dk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0C0C0C"/>
                </a:solidFill>
                <a:latin typeface="Calibri"/>
                <a:ea typeface="Calibri"/>
                <a:cs typeface="Calibri"/>
                <a:sym typeface="Calibri"/>
              </a:endParaRPr>
            </a:p>
          </p:txBody>
        </p:sp>
        <p:sp>
          <p:nvSpPr>
            <p:cNvPr id="167" name="Google Shape;167;p5"/>
            <p:cNvSpPr/>
            <p:nvPr/>
          </p:nvSpPr>
          <p:spPr>
            <a:xfrm>
              <a:off x="6310672" y="3143577"/>
              <a:ext cx="271491" cy="179797"/>
            </a:xfrm>
            <a:prstGeom prst="right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pic>
          <p:nvPicPr>
            <p:cNvPr id="168" name="Google Shape;168;p5"/>
            <p:cNvPicPr preferRelativeResize="0"/>
            <p:nvPr/>
          </p:nvPicPr>
          <p:blipFill rotWithShape="1">
            <a:blip r:embed="rId5">
              <a:alphaModFix/>
            </a:blip>
            <a:srcRect l="29113" r="22447"/>
            <a:stretch/>
          </p:blipFill>
          <p:spPr>
            <a:xfrm rot="5400000">
              <a:off x="2182384" y="2388952"/>
              <a:ext cx="1110539" cy="1505379"/>
            </a:xfrm>
            <a:prstGeom prst="rect">
              <a:avLst/>
            </a:prstGeom>
            <a:noFill/>
            <a:ln>
              <a:noFill/>
            </a:ln>
          </p:spPr>
        </p:pic>
        <p:sp>
          <p:nvSpPr>
            <p:cNvPr id="169" name="Google Shape;169;p5"/>
            <p:cNvSpPr txBox="1"/>
            <p:nvPr/>
          </p:nvSpPr>
          <p:spPr>
            <a:xfrm>
              <a:off x="4267200" y="3656954"/>
              <a:ext cx="1899745" cy="43855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200" kern="0" dirty="0" err="1" smtClean="0">
                  <a:solidFill>
                    <a:srgbClr val="000000"/>
                  </a:solidFill>
                  <a:latin typeface="Calibri"/>
                  <a:ea typeface="Calibri"/>
                  <a:cs typeface="Calibri"/>
                  <a:sym typeface="Calibri"/>
                </a:rPr>
                <a:t>Ubicacion</a:t>
              </a:r>
              <a:r>
                <a:rPr lang="en-CA" sz="1200" kern="0" dirty="0" smtClean="0">
                  <a:solidFill>
                    <a:srgbClr val="000000"/>
                  </a:solidFill>
                  <a:latin typeface="Calibri"/>
                  <a:ea typeface="Calibri"/>
                  <a:cs typeface="Calibri"/>
                  <a:sym typeface="Calibri"/>
                </a:rPr>
                <a:t> de </a:t>
              </a:r>
              <a:r>
                <a:rPr lang="en-CA" sz="1200" kern="0" dirty="0" err="1" smtClean="0">
                  <a:solidFill>
                    <a:srgbClr val="000000"/>
                  </a:solidFill>
                  <a:latin typeface="Calibri"/>
                  <a:ea typeface="Calibri"/>
                  <a:cs typeface="Calibri"/>
                  <a:sym typeface="Calibri"/>
                </a:rPr>
                <a:t>los</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principios</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en</a:t>
              </a:r>
              <a:r>
                <a:rPr lang="en-CA" sz="1200" kern="0" dirty="0" smtClean="0">
                  <a:solidFill>
                    <a:srgbClr val="000000"/>
                  </a:solidFill>
                  <a:latin typeface="Calibri"/>
                  <a:ea typeface="Calibri"/>
                  <a:cs typeface="Calibri"/>
                  <a:sym typeface="Calibri"/>
                </a:rPr>
                <a:t> el </a:t>
              </a:r>
              <a:r>
                <a:rPr lang="en-CA" sz="1200" kern="0" dirty="0" err="1" smtClean="0">
                  <a:solidFill>
                    <a:srgbClr val="000000"/>
                  </a:solidFill>
                  <a:latin typeface="Calibri"/>
                  <a:ea typeface="Calibri"/>
                  <a:cs typeface="Calibri"/>
                  <a:sym typeface="Calibri"/>
                </a:rPr>
                <a:t>mapa</a:t>
              </a:r>
              <a:endParaRPr sz="1200" kern="0" dirty="0">
                <a:solidFill>
                  <a:srgbClr val="000000"/>
                </a:solidFill>
                <a:latin typeface="Arial"/>
                <a:cs typeface="Arial"/>
                <a:sym typeface="Arial"/>
              </a:endParaRPr>
            </a:p>
          </p:txBody>
        </p:sp>
        <p:sp>
          <p:nvSpPr>
            <p:cNvPr id="172" name="Google Shape;172;p5"/>
            <p:cNvSpPr txBox="1"/>
            <p:nvPr/>
          </p:nvSpPr>
          <p:spPr>
            <a:xfrm>
              <a:off x="353047" y="2529267"/>
              <a:ext cx="135869"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1</a:t>
              </a:r>
              <a:endParaRPr sz="1050" kern="0">
                <a:solidFill>
                  <a:srgbClr val="000000"/>
                </a:solidFill>
                <a:latin typeface="Arial"/>
                <a:cs typeface="Arial"/>
                <a:sym typeface="Arial"/>
              </a:endParaRPr>
            </a:p>
          </p:txBody>
        </p:sp>
        <p:sp>
          <p:nvSpPr>
            <p:cNvPr id="173" name="Google Shape;173;p5"/>
            <p:cNvSpPr txBox="1"/>
            <p:nvPr/>
          </p:nvSpPr>
          <p:spPr>
            <a:xfrm>
              <a:off x="6264406" y="2610495"/>
              <a:ext cx="239666"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3</a:t>
              </a:r>
              <a:endParaRPr sz="1050" kern="0">
                <a:solidFill>
                  <a:srgbClr val="000000"/>
                </a:solidFill>
                <a:latin typeface="Arial"/>
                <a:cs typeface="Arial"/>
                <a:sym typeface="Arial"/>
              </a:endParaRPr>
            </a:p>
          </p:txBody>
        </p:sp>
        <p:sp>
          <p:nvSpPr>
            <p:cNvPr id="174" name="Google Shape;174;p5"/>
            <p:cNvSpPr txBox="1"/>
            <p:nvPr/>
          </p:nvSpPr>
          <p:spPr>
            <a:xfrm>
              <a:off x="3737986" y="2582380"/>
              <a:ext cx="296743"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2</a:t>
              </a:r>
              <a:endParaRPr sz="1050" kern="0">
                <a:solidFill>
                  <a:srgbClr val="000000"/>
                </a:solidFill>
                <a:latin typeface="Arial"/>
                <a:cs typeface="Arial"/>
                <a:sym typeface="Arial"/>
              </a:endParaRPr>
            </a:p>
          </p:txBody>
        </p:sp>
      </p:grpSp>
      <p:graphicFrame>
        <p:nvGraphicFramePr>
          <p:cNvPr id="175" name="Google Shape;175;p5"/>
          <p:cNvGraphicFramePr/>
          <p:nvPr>
            <p:extLst>
              <p:ext uri="{D42A27DB-BD31-4B8C-83A1-F6EECF244321}">
                <p14:modId xmlns:p14="http://schemas.microsoft.com/office/powerpoint/2010/main" val="2451701389"/>
              </p:ext>
            </p:extLst>
          </p:nvPr>
        </p:nvGraphicFramePr>
        <p:xfrm>
          <a:off x="254835" y="4731881"/>
          <a:ext cx="8644182" cy="1668919"/>
        </p:xfrm>
        <a:graphic>
          <a:graphicData uri="http://schemas.openxmlformats.org/drawingml/2006/table">
            <a:tbl>
              <a:tblPr firstRow="1" bandRow="1">
                <a:noFill/>
              </a:tblPr>
              <a:tblGrid>
                <a:gridCol w="8644182">
                  <a:extLst>
                    <a:ext uri="{9D8B030D-6E8A-4147-A177-3AD203B41FA5}">
                      <a16:colId xmlns:a16="http://schemas.microsoft.com/office/drawing/2014/main" val="20000"/>
                    </a:ext>
                  </a:extLst>
                </a:gridCol>
              </a:tblGrid>
              <a:tr h="1668919">
                <a:tc>
                  <a:txBody>
                    <a:bodyPr/>
                    <a:lstStyle/>
                    <a:p>
                      <a:pPr marL="0" marR="0" lvl="0" indent="0" algn="l" rtl="0">
                        <a:spcBef>
                          <a:spcPts val="0"/>
                        </a:spcBef>
                        <a:spcAft>
                          <a:spcPts val="0"/>
                        </a:spcAft>
                        <a:buNone/>
                      </a:pPr>
                      <a:endParaRPr sz="1400" dirty="0">
                        <a:solidFill>
                          <a:srgbClr val="C4E0B2"/>
                        </a:solidFill>
                      </a:endParaRPr>
                    </a:p>
                  </a:txBody>
                  <a:tcPr marL="68588" marR="68588" marT="34294" marB="34294">
                    <a:solidFill>
                      <a:srgbClr val="E1EFD8"/>
                    </a:solidFill>
                  </a:tcPr>
                </a:tc>
                <a:extLst>
                  <a:ext uri="{0D108BD9-81ED-4DB2-BD59-A6C34878D82A}">
                    <a16:rowId xmlns:a16="http://schemas.microsoft.com/office/drawing/2014/main" val="10000"/>
                  </a:ext>
                </a:extLst>
              </a:tr>
            </a:tbl>
          </a:graphicData>
        </a:graphic>
      </p:graphicFrame>
      <p:sp>
        <p:nvSpPr>
          <p:cNvPr id="176" name="Google Shape;176;p5"/>
          <p:cNvSpPr txBox="1"/>
          <p:nvPr/>
        </p:nvSpPr>
        <p:spPr>
          <a:xfrm>
            <a:off x="354216" y="5018497"/>
            <a:ext cx="1121016" cy="500107"/>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400" b="1" kern="0" dirty="0" err="1" smtClean="0">
                <a:solidFill>
                  <a:srgbClr val="000000"/>
                </a:solidFill>
                <a:latin typeface="Calibri"/>
                <a:ea typeface="Calibri"/>
                <a:cs typeface="Calibri"/>
                <a:sym typeface="Calibri"/>
              </a:rPr>
              <a:t>Uso</a:t>
            </a:r>
            <a:r>
              <a:rPr lang="en-CA" sz="1400" b="1" kern="0" dirty="0" smtClean="0">
                <a:solidFill>
                  <a:srgbClr val="000000"/>
                </a:solidFill>
                <a:latin typeface="Calibri"/>
                <a:ea typeface="Calibri"/>
                <a:cs typeface="Calibri"/>
                <a:sym typeface="Calibri"/>
              </a:rPr>
              <a:t> de </a:t>
            </a:r>
            <a:r>
              <a:rPr lang="en-US" sz="1400" b="1" kern="0" dirty="0" smtClean="0">
                <a:solidFill>
                  <a:srgbClr val="000000"/>
                </a:solidFill>
                <a:latin typeface="Calibri"/>
                <a:ea typeface="Calibri"/>
                <a:cs typeface="Calibri"/>
                <a:sym typeface="Calibri"/>
              </a:rPr>
              <a:t>‘</a:t>
            </a:r>
            <a:r>
              <a:rPr lang="en-US" sz="1400" b="1" kern="0" dirty="0" err="1" smtClean="0">
                <a:solidFill>
                  <a:srgbClr val="000000"/>
                </a:solidFill>
                <a:latin typeface="Calibri"/>
                <a:ea typeface="Calibri"/>
                <a:cs typeface="Calibri"/>
                <a:sym typeface="Calibri"/>
              </a:rPr>
              <a:t>Foto</a:t>
            </a:r>
            <a:r>
              <a:rPr lang="en-US" sz="1400" b="1" kern="0" dirty="0" smtClean="0">
                <a:solidFill>
                  <a:srgbClr val="000000"/>
                </a:solidFill>
                <a:latin typeface="Calibri"/>
                <a:ea typeface="Calibri"/>
                <a:cs typeface="Calibri"/>
                <a:sym typeface="Calibri"/>
              </a:rPr>
              <a:t> </a:t>
            </a:r>
            <a:r>
              <a:rPr lang="en-US" sz="1400" b="1" kern="0" dirty="0" err="1" smtClean="0">
                <a:solidFill>
                  <a:srgbClr val="000000"/>
                </a:solidFill>
                <a:latin typeface="Calibri"/>
                <a:ea typeface="Calibri"/>
                <a:cs typeface="Calibri"/>
                <a:sym typeface="Calibri"/>
              </a:rPr>
              <a:t>Voz</a:t>
            </a:r>
            <a:r>
              <a:rPr lang="en-US" sz="1400" b="1" kern="0" dirty="0" smtClean="0">
                <a:solidFill>
                  <a:srgbClr val="000000"/>
                </a:solidFill>
                <a:latin typeface="Calibri"/>
                <a:ea typeface="Calibri"/>
                <a:cs typeface="Calibri"/>
                <a:sym typeface="Calibri"/>
              </a:rPr>
              <a:t>’</a:t>
            </a:r>
            <a:endParaRPr sz="1400" kern="0" dirty="0">
              <a:solidFill>
                <a:srgbClr val="000000"/>
              </a:solidFill>
              <a:latin typeface="Calibri"/>
              <a:ea typeface="Calibri"/>
              <a:cs typeface="Calibri"/>
              <a:sym typeface="Calibri"/>
            </a:endParaRPr>
          </a:p>
        </p:txBody>
      </p:sp>
      <p:pic>
        <p:nvPicPr>
          <p:cNvPr id="177" name="Google Shape;177;p5"/>
          <p:cNvPicPr preferRelativeResize="0"/>
          <p:nvPr/>
        </p:nvPicPr>
        <p:blipFill rotWithShape="1">
          <a:blip r:embed="rId6">
            <a:alphaModFix/>
          </a:blip>
          <a:srcRect t="7668" b="35687"/>
          <a:stretch/>
        </p:blipFill>
        <p:spPr>
          <a:xfrm>
            <a:off x="2030374" y="4904036"/>
            <a:ext cx="1599794" cy="1104669"/>
          </a:xfrm>
          <a:prstGeom prst="rect">
            <a:avLst/>
          </a:prstGeom>
          <a:noFill/>
          <a:ln>
            <a:noFill/>
          </a:ln>
        </p:spPr>
      </p:pic>
      <p:pic>
        <p:nvPicPr>
          <p:cNvPr id="178" name="Google Shape;178;p5"/>
          <p:cNvPicPr preferRelativeResize="0"/>
          <p:nvPr/>
        </p:nvPicPr>
        <p:blipFill rotWithShape="1">
          <a:blip r:embed="rId7">
            <a:alphaModFix/>
          </a:blip>
          <a:srcRect/>
          <a:stretch/>
        </p:blipFill>
        <p:spPr>
          <a:xfrm>
            <a:off x="4385261" y="4870417"/>
            <a:ext cx="1710739" cy="1094198"/>
          </a:xfrm>
          <a:prstGeom prst="rect">
            <a:avLst/>
          </a:prstGeom>
          <a:noFill/>
          <a:ln>
            <a:noFill/>
          </a:ln>
        </p:spPr>
      </p:pic>
      <p:sp>
        <p:nvSpPr>
          <p:cNvPr id="179" name="Google Shape;179;p5"/>
          <p:cNvSpPr txBox="1"/>
          <p:nvPr/>
        </p:nvSpPr>
        <p:spPr>
          <a:xfrm>
            <a:off x="322198" y="4801485"/>
            <a:ext cx="135869"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1</a:t>
            </a:r>
            <a:endParaRPr sz="1050" kern="0">
              <a:solidFill>
                <a:srgbClr val="000000"/>
              </a:solidFill>
              <a:latin typeface="Arial"/>
              <a:cs typeface="Arial"/>
              <a:sym typeface="Arial"/>
            </a:endParaRPr>
          </a:p>
        </p:txBody>
      </p:sp>
      <p:sp>
        <p:nvSpPr>
          <p:cNvPr id="180" name="Google Shape;180;p5"/>
          <p:cNvSpPr/>
          <p:nvPr/>
        </p:nvSpPr>
        <p:spPr>
          <a:xfrm>
            <a:off x="1554476" y="5313697"/>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81" name="Google Shape;181;p5"/>
          <p:cNvSpPr/>
          <p:nvPr/>
        </p:nvSpPr>
        <p:spPr>
          <a:xfrm>
            <a:off x="3760405" y="5332390"/>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82" name="Google Shape;182;p5"/>
          <p:cNvSpPr/>
          <p:nvPr/>
        </p:nvSpPr>
        <p:spPr>
          <a:xfrm>
            <a:off x="6355076" y="5324125"/>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pic>
        <p:nvPicPr>
          <p:cNvPr id="183" name="Google Shape;183;p5"/>
          <p:cNvPicPr preferRelativeResize="0"/>
          <p:nvPr/>
        </p:nvPicPr>
        <p:blipFill rotWithShape="1">
          <a:blip r:embed="rId8">
            <a:alphaModFix/>
          </a:blip>
          <a:srcRect l="12438" t="56790" r="14474" b="11935"/>
          <a:stretch/>
        </p:blipFill>
        <p:spPr>
          <a:xfrm>
            <a:off x="6943690" y="4870417"/>
            <a:ext cx="1666910" cy="1131773"/>
          </a:xfrm>
          <a:prstGeom prst="rect">
            <a:avLst/>
          </a:prstGeom>
          <a:noFill/>
          <a:ln>
            <a:noFill/>
          </a:ln>
        </p:spPr>
      </p:pic>
      <p:sp>
        <p:nvSpPr>
          <p:cNvPr id="184" name="Google Shape;184;p5"/>
          <p:cNvSpPr txBox="1"/>
          <p:nvPr/>
        </p:nvSpPr>
        <p:spPr>
          <a:xfrm>
            <a:off x="1554476" y="6012803"/>
            <a:ext cx="7344541" cy="253885"/>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200" kern="0" dirty="0" smtClean="0">
                <a:solidFill>
                  <a:srgbClr val="000000"/>
                </a:solidFill>
                <a:latin typeface="Calibri"/>
                <a:ea typeface="Calibri"/>
                <a:cs typeface="Calibri"/>
                <a:sym typeface="Calibri"/>
              </a:rPr>
              <a:t>     ID </a:t>
            </a:r>
            <a:r>
              <a:rPr lang="en-CA" sz="1200" kern="0" dirty="0" err="1" smtClean="0">
                <a:solidFill>
                  <a:srgbClr val="000000"/>
                </a:solidFill>
                <a:latin typeface="Calibri"/>
                <a:ea typeface="Calibri"/>
                <a:cs typeface="Calibri"/>
                <a:sym typeface="Calibri"/>
              </a:rPr>
              <a:t>principios</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en</a:t>
            </a:r>
            <a:r>
              <a:rPr lang="en-CA" sz="1200" kern="0" dirty="0" smtClean="0">
                <a:solidFill>
                  <a:srgbClr val="000000"/>
                </a:solidFill>
                <a:latin typeface="Calibri"/>
                <a:ea typeface="Calibri"/>
                <a:cs typeface="Calibri"/>
                <a:sym typeface="Calibri"/>
              </a:rPr>
              <a:t> las </a:t>
            </a:r>
            <a:r>
              <a:rPr lang="en-CA" sz="1200" kern="0" dirty="0" err="1" smtClean="0">
                <a:solidFill>
                  <a:srgbClr val="000000"/>
                </a:solidFill>
                <a:latin typeface="Calibri"/>
                <a:ea typeface="Calibri"/>
                <a:cs typeface="Calibri"/>
                <a:sym typeface="Calibri"/>
              </a:rPr>
              <a:t>fotos</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Explicar</a:t>
            </a:r>
            <a:r>
              <a:rPr lang="en-CA" sz="1200" kern="0" dirty="0" smtClean="0">
                <a:solidFill>
                  <a:srgbClr val="000000"/>
                </a:solidFill>
                <a:latin typeface="Calibri"/>
                <a:ea typeface="Calibri"/>
                <a:cs typeface="Calibri"/>
                <a:sym typeface="Calibri"/>
              </a:rPr>
              <a:t> y </a:t>
            </a:r>
            <a:r>
              <a:rPr lang="en-CA" sz="1200" kern="0" dirty="0" err="1" smtClean="0">
                <a:solidFill>
                  <a:srgbClr val="000000"/>
                </a:solidFill>
                <a:latin typeface="Calibri"/>
                <a:ea typeface="Calibri"/>
                <a:cs typeface="Calibri"/>
                <a:sym typeface="Calibri"/>
              </a:rPr>
              <a:t>dar</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ejemplos</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Mostrar</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en</a:t>
            </a:r>
            <a:r>
              <a:rPr lang="en-CA" sz="1200" kern="0" dirty="0" smtClean="0">
                <a:solidFill>
                  <a:srgbClr val="000000"/>
                </a:solidFill>
                <a:latin typeface="Calibri"/>
                <a:ea typeface="Calibri"/>
                <a:cs typeface="Calibri"/>
                <a:sym typeface="Calibri"/>
              </a:rPr>
              <a:t> el </a:t>
            </a:r>
            <a:r>
              <a:rPr lang="en-CA" sz="1200" kern="0" dirty="0" err="1" smtClean="0">
                <a:solidFill>
                  <a:srgbClr val="000000"/>
                </a:solidFill>
                <a:latin typeface="Calibri"/>
                <a:ea typeface="Calibri"/>
                <a:cs typeface="Calibri"/>
                <a:sym typeface="Calibri"/>
              </a:rPr>
              <a:t>mapa</a:t>
            </a:r>
            <a:endParaRPr sz="1200" kern="0" dirty="0">
              <a:solidFill>
                <a:srgbClr val="000000"/>
              </a:solidFill>
              <a:latin typeface="Arial"/>
              <a:cs typeface="Arial"/>
              <a:sym typeface="Arial"/>
            </a:endParaRPr>
          </a:p>
        </p:txBody>
      </p:sp>
      <p:sp>
        <p:nvSpPr>
          <p:cNvPr id="185" name="Google Shape;185;p5"/>
          <p:cNvSpPr txBox="1"/>
          <p:nvPr/>
        </p:nvSpPr>
        <p:spPr>
          <a:xfrm>
            <a:off x="226696" y="4348148"/>
            <a:ext cx="8662469" cy="31544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600" b="1" kern="0" dirty="0" smtClean="0">
                <a:solidFill>
                  <a:srgbClr val="000000"/>
                </a:solidFill>
                <a:latin typeface="Calibri"/>
                <a:ea typeface="Calibri"/>
                <a:cs typeface="Calibri"/>
                <a:sym typeface="Calibri"/>
              </a:rPr>
              <a:t>2</a:t>
            </a:r>
            <a:r>
              <a:rPr lang="en-CA" sz="1600" b="1" kern="0" baseline="30000" dirty="0">
                <a:solidFill>
                  <a:srgbClr val="000000"/>
                </a:solidFill>
                <a:latin typeface="Calibri"/>
                <a:ea typeface="Calibri"/>
                <a:cs typeface="Calibri"/>
                <a:sym typeface="Calibri"/>
              </a:rPr>
              <a:t>a</a:t>
            </a:r>
            <a:r>
              <a:rPr lang="en-CA" sz="1600" b="1" kern="0" dirty="0" smtClean="0">
                <a:solidFill>
                  <a:srgbClr val="000000"/>
                </a:solidFill>
                <a:latin typeface="Calibri"/>
                <a:ea typeface="Calibri"/>
                <a:cs typeface="Calibri"/>
                <a:sym typeface="Calibri"/>
              </a:rPr>
              <a:t>  </a:t>
            </a:r>
            <a:r>
              <a:rPr lang="en-CA" sz="1600" b="1" kern="0" dirty="0" err="1" smtClean="0">
                <a:solidFill>
                  <a:srgbClr val="000000"/>
                </a:solidFill>
                <a:latin typeface="Calibri"/>
                <a:ea typeface="Calibri"/>
                <a:cs typeface="Calibri"/>
                <a:sym typeface="Calibri"/>
              </a:rPr>
              <a:t>ronda</a:t>
            </a:r>
            <a:r>
              <a:rPr lang="en-CA" sz="1600" b="1" kern="0" dirty="0" smtClean="0">
                <a:solidFill>
                  <a:srgbClr val="000000"/>
                </a:solidFill>
                <a:latin typeface="Calibri"/>
                <a:ea typeface="Calibri"/>
                <a:cs typeface="Calibri"/>
                <a:sym typeface="Calibri"/>
              </a:rPr>
              <a:t> de </a:t>
            </a:r>
            <a:r>
              <a:rPr lang="en-CA" sz="1600" b="1" kern="0" dirty="0" err="1" smtClean="0">
                <a:solidFill>
                  <a:srgbClr val="000000"/>
                </a:solidFill>
                <a:latin typeface="Calibri"/>
                <a:ea typeface="Calibri"/>
                <a:cs typeface="Calibri"/>
                <a:sym typeface="Calibri"/>
              </a:rPr>
              <a:t>entrevistas</a:t>
            </a:r>
            <a:r>
              <a:rPr lang="en-CA" sz="1600" b="1" kern="0" dirty="0" smtClean="0">
                <a:solidFill>
                  <a:srgbClr val="000000"/>
                </a:solidFill>
                <a:latin typeface="Calibri"/>
                <a:ea typeface="Calibri"/>
                <a:cs typeface="Calibri"/>
                <a:sym typeface="Calibri"/>
              </a:rPr>
              <a:t>           n=18; 15 </a:t>
            </a:r>
            <a:r>
              <a:rPr lang="en-CA" sz="1600" b="1" kern="0" dirty="0" err="1" smtClean="0">
                <a:solidFill>
                  <a:srgbClr val="000000"/>
                </a:solidFill>
                <a:latin typeface="Calibri"/>
                <a:ea typeface="Calibri"/>
                <a:cs typeface="Calibri"/>
                <a:sym typeface="Calibri"/>
              </a:rPr>
              <a:t>mapas</a:t>
            </a:r>
            <a:endParaRPr sz="1600" kern="0" dirty="0">
              <a:solidFill>
                <a:srgbClr val="000000"/>
              </a:solidFill>
              <a:latin typeface="Calibri"/>
              <a:ea typeface="Calibri"/>
              <a:cs typeface="Calibri"/>
              <a:sym typeface="Calibri"/>
            </a:endParaRPr>
          </a:p>
        </p:txBody>
      </p:sp>
      <p:sp>
        <p:nvSpPr>
          <p:cNvPr id="186" name="Google Shape;186;p5"/>
          <p:cNvSpPr txBox="1"/>
          <p:nvPr/>
        </p:nvSpPr>
        <p:spPr>
          <a:xfrm>
            <a:off x="3642192" y="4800979"/>
            <a:ext cx="296775" cy="276975"/>
          </a:xfrm>
          <a:prstGeom prst="rect">
            <a:avLst/>
          </a:prstGeom>
          <a:noFill/>
          <a:ln>
            <a:noFill/>
          </a:ln>
        </p:spPr>
        <p:txBody>
          <a:bodyPr spcFirstLastPara="1" wrap="square" lIns="68569" tIns="34275" rIns="68569" bIns="34275" anchor="t" anchorCtr="0">
            <a:no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2</a:t>
            </a:r>
            <a:endParaRPr sz="1050" kern="0">
              <a:solidFill>
                <a:srgbClr val="000000"/>
              </a:solidFill>
              <a:latin typeface="Arial"/>
              <a:cs typeface="Arial"/>
              <a:sym typeface="Arial"/>
            </a:endParaRPr>
          </a:p>
        </p:txBody>
      </p:sp>
      <p:sp>
        <p:nvSpPr>
          <p:cNvPr id="187" name="Google Shape;187;p5"/>
          <p:cNvSpPr txBox="1"/>
          <p:nvPr/>
        </p:nvSpPr>
        <p:spPr>
          <a:xfrm>
            <a:off x="6351036" y="4776050"/>
            <a:ext cx="239625" cy="276975"/>
          </a:xfrm>
          <a:prstGeom prst="rect">
            <a:avLst/>
          </a:prstGeom>
          <a:noFill/>
          <a:ln>
            <a:noFill/>
          </a:ln>
        </p:spPr>
        <p:txBody>
          <a:bodyPr spcFirstLastPara="1" wrap="square" lIns="68569" tIns="34275" rIns="68569" bIns="34275" anchor="t" anchorCtr="0">
            <a:no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3</a:t>
            </a:r>
            <a:endParaRPr sz="1050" kern="0">
              <a:solidFill>
                <a:srgbClr val="000000"/>
              </a:solidFill>
              <a:latin typeface="Arial"/>
              <a:cs typeface="Arial"/>
              <a:sym typeface="Arial"/>
            </a:endParaRPr>
          </a:p>
        </p:txBody>
      </p:sp>
      <p:pic>
        <p:nvPicPr>
          <p:cNvPr id="30" name="Picture 29"/>
          <p:cNvPicPr>
            <a:picLocks noChangeAspect="1"/>
          </p:cNvPicPr>
          <p:nvPr/>
        </p:nvPicPr>
        <p:blipFill>
          <a:blip r:embed="rId9"/>
          <a:stretch>
            <a:fillRect/>
          </a:stretch>
        </p:blipFill>
        <p:spPr>
          <a:xfrm>
            <a:off x="7826040" y="232196"/>
            <a:ext cx="1147601" cy="1139404"/>
          </a:xfrm>
          <a:prstGeom prst="rect">
            <a:avLst/>
          </a:prstGeom>
        </p:spPr>
      </p:pic>
      <p:sp>
        <p:nvSpPr>
          <p:cNvPr id="32" name="Google Shape;169;p5"/>
          <p:cNvSpPr txBox="1"/>
          <p:nvPr/>
        </p:nvSpPr>
        <p:spPr>
          <a:xfrm>
            <a:off x="1888586" y="3295243"/>
            <a:ext cx="1753606" cy="43855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200" b="1" kern="0" dirty="0">
                <a:solidFill>
                  <a:srgbClr val="000000"/>
                </a:solidFill>
                <a:latin typeface="Calibri"/>
                <a:ea typeface="Calibri"/>
                <a:cs typeface="Calibri"/>
                <a:sym typeface="Calibri"/>
              </a:rPr>
              <a:t> </a:t>
            </a:r>
            <a:r>
              <a:rPr lang="en-CA" sz="1200" kern="0" dirty="0" smtClean="0">
                <a:solidFill>
                  <a:srgbClr val="000000"/>
                </a:solidFill>
                <a:latin typeface="Calibri"/>
                <a:ea typeface="Calibri"/>
                <a:cs typeface="Calibri"/>
                <a:sym typeface="Calibri"/>
              </a:rPr>
              <a:t>ID </a:t>
            </a:r>
            <a:r>
              <a:rPr lang="en-CA" sz="1200" kern="0" dirty="0" err="1" smtClean="0">
                <a:solidFill>
                  <a:srgbClr val="000000"/>
                </a:solidFill>
                <a:latin typeface="Calibri"/>
                <a:ea typeface="Calibri"/>
                <a:cs typeface="Calibri"/>
                <a:sym typeface="Calibri"/>
              </a:rPr>
              <a:t>los</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principios</a:t>
            </a:r>
            <a:r>
              <a:rPr lang="en-CA" sz="1200" kern="0" dirty="0" smtClean="0">
                <a:solidFill>
                  <a:srgbClr val="000000"/>
                </a:solidFill>
                <a:latin typeface="Calibri"/>
                <a:ea typeface="Calibri"/>
                <a:cs typeface="Calibri"/>
                <a:sym typeface="Calibri"/>
              </a:rPr>
              <a:t> </a:t>
            </a:r>
            <a:r>
              <a:rPr lang="en-CA" sz="1200" kern="0" dirty="0" err="1" smtClean="0">
                <a:solidFill>
                  <a:srgbClr val="000000"/>
                </a:solidFill>
                <a:latin typeface="Calibri"/>
                <a:ea typeface="Calibri"/>
                <a:cs typeface="Calibri"/>
                <a:sym typeface="Calibri"/>
              </a:rPr>
              <a:t>presentes</a:t>
            </a:r>
            <a:r>
              <a:rPr lang="en-CA" sz="1200" kern="0" dirty="0" smtClean="0">
                <a:solidFill>
                  <a:srgbClr val="000000"/>
                </a:solidFill>
                <a:latin typeface="Calibri"/>
                <a:ea typeface="Calibri"/>
                <a:cs typeface="Calibri"/>
                <a:sym typeface="Calibri"/>
              </a:rPr>
              <a:t> con </a:t>
            </a:r>
            <a:r>
              <a:rPr lang="en-CA" sz="1200" kern="0" dirty="0" err="1" smtClean="0">
                <a:solidFill>
                  <a:srgbClr val="000000"/>
                </a:solidFill>
                <a:latin typeface="Calibri"/>
                <a:ea typeface="Calibri"/>
                <a:cs typeface="Calibri"/>
                <a:sym typeface="Calibri"/>
              </a:rPr>
              <a:t>ejemplos</a:t>
            </a:r>
            <a:endParaRPr sz="1200" kern="0" dirty="0">
              <a:solidFill>
                <a:srgbClr val="000000"/>
              </a:solidFill>
              <a:latin typeface="Arial"/>
              <a:cs typeface="Arial"/>
              <a:sym typeface="Arial"/>
            </a:endParaRPr>
          </a:p>
        </p:txBody>
      </p:sp>
    </p:spTree>
    <p:extLst>
      <p:ext uri="{BB962C8B-B14F-4D97-AF65-F5344CB8AC3E}">
        <p14:creationId xmlns:p14="http://schemas.microsoft.com/office/powerpoint/2010/main" val="882042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371600"/>
            <a:ext cx="8838432" cy="4877224"/>
          </a:xfrm>
          <a:prstGeom prst="rect">
            <a:avLst/>
          </a:prstGeom>
        </p:spPr>
      </p:pic>
      <p:pic>
        <p:nvPicPr>
          <p:cNvPr id="5" name="Picture 4"/>
          <p:cNvPicPr>
            <a:picLocks noChangeAspect="1"/>
          </p:cNvPicPr>
          <p:nvPr/>
        </p:nvPicPr>
        <p:blipFill>
          <a:blip r:embed="rId3"/>
          <a:stretch>
            <a:fillRect/>
          </a:stretch>
        </p:blipFill>
        <p:spPr>
          <a:xfrm>
            <a:off x="1600200" y="0"/>
            <a:ext cx="1524132" cy="1524132"/>
          </a:xfrm>
          <a:prstGeom prst="rect">
            <a:avLst/>
          </a:prstGeom>
        </p:spPr>
      </p:pic>
      <p:sp>
        <p:nvSpPr>
          <p:cNvPr id="2" name="TextBox 1"/>
          <p:cNvSpPr txBox="1"/>
          <p:nvPr/>
        </p:nvSpPr>
        <p:spPr>
          <a:xfrm>
            <a:off x="3505200" y="161901"/>
            <a:ext cx="3429000" cy="1015663"/>
          </a:xfrm>
          <a:prstGeom prst="rect">
            <a:avLst/>
          </a:prstGeom>
          <a:noFill/>
        </p:spPr>
        <p:txBody>
          <a:bodyPr wrap="square" rtlCol="0">
            <a:spAutoFit/>
          </a:bodyPr>
          <a:lstStyle/>
          <a:p>
            <a:r>
              <a:rPr lang="es-SV" sz="2000" dirty="0" smtClean="0">
                <a:latin typeface="Candara" panose="020E0502030303020204" pitchFamily="34" charset="0"/>
              </a:rPr>
              <a:t>Maria Juncos, </a:t>
            </a:r>
          </a:p>
          <a:p>
            <a:r>
              <a:rPr lang="es-SV" sz="2000" dirty="0" smtClean="0">
                <a:latin typeface="Candara" panose="020E0502030303020204" pitchFamily="34" charset="0"/>
              </a:rPr>
              <a:t>Candidata Doctoral</a:t>
            </a:r>
          </a:p>
          <a:p>
            <a:r>
              <a:rPr lang="es-SV" sz="2000" dirty="0" smtClean="0">
                <a:latin typeface="Candara" panose="020E0502030303020204" pitchFamily="34" charset="0"/>
              </a:rPr>
              <a:t>York </a:t>
            </a:r>
            <a:r>
              <a:rPr lang="es-SV" sz="2000" dirty="0" err="1" smtClean="0">
                <a:latin typeface="Candara" panose="020E0502030303020204" pitchFamily="34" charset="0"/>
              </a:rPr>
              <a:t>University</a:t>
            </a:r>
            <a:endParaRPr lang="en-US" sz="2000" dirty="0">
              <a:latin typeface="Candara" panose="020E0502030303020204" pitchFamily="34" charset="0"/>
            </a:endParaRPr>
          </a:p>
        </p:txBody>
      </p:sp>
    </p:spTree>
    <p:extLst>
      <p:ext uri="{BB962C8B-B14F-4D97-AF65-F5344CB8AC3E}">
        <p14:creationId xmlns:p14="http://schemas.microsoft.com/office/powerpoint/2010/main" val="444612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239" name="Google Shape;239;p9"/>
          <p:cNvGraphicFramePr/>
          <p:nvPr>
            <p:extLst>
              <p:ext uri="{D42A27DB-BD31-4B8C-83A1-F6EECF244321}">
                <p14:modId xmlns:p14="http://schemas.microsoft.com/office/powerpoint/2010/main" val="1925863793"/>
              </p:ext>
            </p:extLst>
          </p:nvPr>
        </p:nvGraphicFramePr>
        <p:xfrm>
          <a:off x="30480" y="609600"/>
          <a:ext cx="9067800" cy="5862671"/>
        </p:xfrm>
        <a:graphic>
          <a:graphicData uri="http://schemas.openxmlformats.org/drawingml/2006/table">
            <a:tbl>
              <a:tblPr firstRow="1" bandRow="1">
                <a:noFill/>
              </a:tblPr>
              <a:tblGrid>
                <a:gridCol w="9067800">
                  <a:extLst>
                    <a:ext uri="{9D8B030D-6E8A-4147-A177-3AD203B41FA5}">
                      <a16:colId xmlns:a16="http://schemas.microsoft.com/office/drawing/2014/main" val="20000"/>
                    </a:ext>
                  </a:extLst>
                </a:gridCol>
              </a:tblGrid>
              <a:tr h="759117">
                <a:tc>
                  <a:txBody>
                    <a:bodyPr/>
                    <a:lstStyle/>
                    <a:p>
                      <a:pPr marL="0" marR="0" lvl="0" indent="0" algn="ctr" rtl="0">
                        <a:lnSpc>
                          <a:spcPct val="100000"/>
                        </a:lnSpc>
                        <a:spcBef>
                          <a:spcPts val="0"/>
                        </a:spcBef>
                        <a:spcAft>
                          <a:spcPts val="0"/>
                        </a:spcAft>
                        <a:buClr>
                          <a:schemeClr val="dk1"/>
                        </a:buClr>
                        <a:buSzPts val="600"/>
                        <a:buFont typeface="Calibri"/>
                        <a:buNone/>
                      </a:pPr>
                      <a:endParaRPr sz="500" dirty="0"/>
                    </a:p>
                    <a:p>
                      <a:pPr marL="0" marR="0" lvl="0" indent="0" algn="ctr" rtl="0">
                        <a:lnSpc>
                          <a:spcPct val="100000"/>
                        </a:lnSpc>
                        <a:spcBef>
                          <a:spcPts val="0"/>
                        </a:spcBef>
                        <a:spcAft>
                          <a:spcPts val="0"/>
                        </a:spcAft>
                        <a:buClr>
                          <a:schemeClr val="dk1"/>
                        </a:buClr>
                        <a:buSzPts val="2000"/>
                        <a:buFont typeface="Calibri"/>
                        <a:buNone/>
                      </a:pPr>
                      <a:endParaRPr sz="500" dirty="0"/>
                    </a:p>
                    <a:p>
                      <a:pPr marL="0" marR="0" lvl="0" indent="0" algn="ctr" rtl="0">
                        <a:lnSpc>
                          <a:spcPct val="100000"/>
                        </a:lnSpc>
                        <a:spcBef>
                          <a:spcPts val="0"/>
                        </a:spcBef>
                        <a:spcAft>
                          <a:spcPts val="0"/>
                        </a:spcAft>
                        <a:buClr>
                          <a:schemeClr val="dk1"/>
                        </a:buClr>
                        <a:buSzPts val="2000"/>
                        <a:buFont typeface="Calibri"/>
                        <a:buNone/>
                      </a:pPr>
                      <a:r>
                        <a:rPr lang="es-SV" sz="2000" b="1" dirty="0" smtClean="0">
                          <a:solidFill>
                            <a:schemeClr val="bg1"/>
                          </a:solidFill>
                          <a:latin typeface="Candara" panose="020E0502030303020204" pitchFamily="34" charset="0"/>
                        </a:rPr>
                        <a:t>Inventarios</a:t>
                      </a:r>
                      <a:r>
                        <a:rPr lang="es-SV" sz="2000" b="1" baseline="0" dirty="0" smtClean="0">
                          <a:solidFill>
                            <a:schemeClr val="bg1"/>
                          </a:solidFill>
                          <a:latin typeface="Candara" panose="020E0502030303020204" pitchFamily="34" charset="0"/>
                        </a:rPr>
                        <a:t> de Principios Agroecológicos en el Intervale</a:t>
                      </a:r>
                    </a:p>
                    <a:p>
                      <a:pPr marL="0" marR="0" lvl="0" indent="0" algn="ctr" rtl="0">
                        <a:lnSpc>
                          <a:spcPct val="100000"/>
                        </a:lnSpc>
                        <a:spcBef>
                          <a:spcPts val="0"/>
                        </a:spcBef>
                        <a:spcAft>
                          <a:spcPts val="0"/>
                        </a:spcAft>
                        <a:buClr>
                          <a:schemeClr val="dk1"/>
                        </a:buClr>
                        <a:buSzPts val="2000"/>
                        <a:buFont typeface="Calibri"/>
                        <a:buNone/>
                      </a:pPr>
                      <a:r>
                        <a:rPr lang="en-US" sz="2000" b="1" baseline="0" dirty="0" smtClean="0">
                          <a:solidFill>
                            <a:schemeClr val="bg1"/>
                          </a:solidFill>
                          <a:latin typeface="Candara" panose="020E0502030303020204" pitchFamily="34" charset="0"/>
                        </a:rPr>
                        <a:t>[</a:t>
                      </a:r>
                      <a:r>
                        <a:rPr lang="en-US" sz="2000" b="1" baseline="0" dirty="0" err="1" smtClean="0">
                          <a:solidFill>
                            <a:schemeClr val="bg1"/>
                          </a:solidFill>
                          <a:latin typeface="Candara" panose="020E0502030303020204" pitchFamily="34" charset="0"/>
                        </a:rPr>
                        <a:t>Triangulación</a:t>
                      </a:r>
                      <a:r>
                        <a:rPr lang="en-US" sz="2000" b="1" baseline="0" dirty="0" smtClean="0">
                          <a:solidFill>
                            <a:schemeClr val="bg1"/>
                          </a:solidFill>
                          <a:latin typeface="Candara" panose="020E0502030303020204" pitchFamily="34" charset="0"/>
                        </a:rPr>
                        <a:t> de </a:t>
                      </a:r>
                      <a:r>
                        <a:rPr lang="en-US" sz="2000" b="1" baseline="0" dirty="0" err="1" smtClean="0">
                          <a:solidFill>
                            <a:schemeClr val="bg1"/>
                          </a:solidFill>
                          <a:latin typeface="Candara" panose="020E0502030303020204" pitchFamily="34" charset="0"/>
                        </a:rPr>
                        <a:t>Métodos</a:t>
                      </a:r>
                      <a:r>
                        <a:rPr lang="en-US" sz="2000" b="1" baseline="0" dirty="0" smtClean="0">
                          <a:solidFill>
                            <a:schemeClr val="bg1"/>
                          </a:solidFill>
                          <a:latin typeface="Candara" panose="020E0502030303020204" pitchFamily="34" charset="0"/>
                        </a:rPr>
                        <a:t>]</a:t>
                      </a:r>
                      <a:endParaRPr sz="2000" b="1" dirty="0">
                        <a:solidFill>
                          <a:schemeClr val="bg1"/>
                        </a:solidFill>
                        <a:latin typeface="Candara" panose="020E0502030303020204" pitchFamily="34" charset="0"/>
                      </a:endParaRPr>
                    </a:p>
                    <a:p>
                      <a:pPr marL="0" marR="0" lvl="0" indent="0" algn="ctr" rtl="0">
                        <a:spcBef>
                          <a:spcPts val="0"/>
                        </a:spcBef>
                        <a:spcAft>
                          <a:spcPts val="0"/>
                        </a:spcAft>
                        <a:buNone/>
                      </a:pPr>
                      <a:endParaRPr sz="1500" dirty="0"/>
                    </a:p>
                  </a:txBody>
                  <a:tcPr marL="68588" marR="68588" marT="34294" marB="34294">
                    <a:solidFill>
                      <a:srgbClr val="548135"/>
                    </a:solidFill>
                  </a:tcPr>
                </a:tc>
                <a:extLst>
                  <a:ext uri="{0D108BD9-81ED-4DB2-BD59-A6C34878D82A}">
                    <a16:rowId xmlns:a16="http://schemas.microsoft.com/office/drawing/2014/main" val="10000"/>
                  </a:ext>
                </a:extLst>
              </a:tr>
              <a:tr h="4803483">
                <a:tc>
                  <a:txBody>
                    <a:bodyPr/>
                    <a:lstStyle/>
                    <a:p>
                      <a:pPr marL="285750" marR="0" lvl="0" indent="-184150" algn="l" rtl="0">
                        <a:lnSpc>
                          <a:spcPct val="100000"/>
                        </a:lnSpc>
                        <a:spcBef>
                          <a:spcPts val="0"/>
                        </a:spcBef>
                        <a:spcAft>
                          <a:spcPts val="0"/>
                        </a:spcAft>
                        <a:buClr>
                          <a:schemeClr val="dk1"/>
                        </a:buClr>
                        <a:buSzPts val="1600"/>
                        <a:buFont typeface="Arial"/>
                        <a:buNone/>
                      </a:pPr>
                      <a:endParaRPr sz="1200" dirty="0"/>
                    </a:p>
                  </a:txBody>
                  <a:tcPr marL="68588" marR="68588" marT="34294" marB="34294">
                    <a:solidFill>
                      <a:srgbClr val="C4E0B2"/>
                    </a:solidFill>
                  </a:tcPr>
                </a:tc>
                <a:extLst>
                  <a:ext uri="{0D108BD9-81ED-4DB2-BD59-A6C34878D82A}">
                    <a16:rowId xmlns:a16="http://schemas.microsoft.com/office/drawing/2014/main" val="10001"/>
                  </a:ext>
                </a:extLst>
              </a:tr>
            </a:tbl>
          </a:graphicData>
        </a:graphic>
      </p:graphicFrame>
      <p:cxnSp>
        <p:nvCxnSpPr>
          <p:cNvPr id="240" name="Google Shape;240;p9"/>
          <p:cNvCxnSpPr/>
          <p:nvPr/>
        </p:nvCxnSpPr>
        <p:spPr>
          <a:xfrm>
            <a:off x="4391637" y="1934287"/>
            <a:ext cx="0" cy="3803700"/>
          </a:xfrm>
          <a:prstGeom prst="straightConnector1">
            <a:avLst/>
          </a:prstGeom>
          <a:noFill/>
          <a:ln w="19050" cap="flat" cmpd="sng">
            <a:solidFill>
              <a:schemeClr val="dk1"/>
            </a:solidFill>
            <a:prstDash val="solid"/>
            <a:miter lim="800000"/>
            <a:headEnd type="none" w="sm" len="sm"/>
            <a:tailEnd type="none" w="sm" len="sm"/>
          </a:ln>
        </p:spPr>
      </p:cxnSp>
      <p:sp>
        <p:nvSpPr>
          <p:cNvPr id="241" name="Google Shape;241;p9"/>
          <p:cNvSpPr txBox="1"/>
          <p:nvPr/>
        </p:nvSpPr>
        <p:spPr>
          <a:xfrm>
            <a:off x="908189" y="1737823"/>
            <a:ext cx="2366010" cy="276969"/>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en-CA" sz="1350" b="1" kern="0" dirty="0" err="1" smtClean="0">
                <a:solidFill>
                  <a:srgbClr val="000000"/>
                </a:solidFill>
                <a:latin typeface="Calibri"/>
                <a:ea typeface="Calibri"/>
                <a:cs typeface="Calibri"/>
                <a:sym typeface="Calibri"/>
              </a:rPr>
              <a:t>Foto</a:t>
            </a:r>
            <a:r>
              <a:rPr lang="en-CA" sz="1350" b="1" kern="0" dirty="0" smtClean="0">
                <a:solidFill>
                  <a:srgbClr val="000000"/>
                </a:solidFill>
                <a:latin typeface="Calibri"/>
                <a:ea typeface="Calibri"/>
                <a:cs typeface="Calibri"/>
                <a:sym typeface="Calibri"/>
              </a:rPr>
              <a:t> </a:t>
            </a:r>
            <a:r>
              <a:rPr lang="en-CA" sz="1350" b="1" kern="0" dirty="0" err="1" smtClean="0">
                <a:solidFill>
                  <a:srgbClr val="000000"/>
                </a:solidFill>
                <a:latin typeface="Calibri"/>
                <a:ea typeface="Calibri"/>
                <a:cs typeface="Calibri"/>
                <a:sym typeface="Calibri"/>
              </a:rPr>
              <a:t>Voz</a:t>
            </a:r>
            <a:endParaRPr sz="1050" kern="0" dirty="0">
              <a:solidFill>
                <a:srgbClr val="000000"/>
              </a:solidFill>
              <a:latin typeface="Arial"/>
              <a:cs typeface="Arial"/>
              <a:sym typeface="Arial"/>
            </a:endParaRPr>
          </a:p>
        </p:txBody>
      </p:sp>
      <p:sp>
        <p:nvSpPr>
          <p:cNvPr id="242" name="Google Shape;242;p9"/>
          <p:cNvSpPr txBox="1"/>
          <p:nvPr/>
        </p:nvSpPr>
        <p:spPr>
          <a:xfrm>
            <a:off x="5609166" y="1729216"/>
            <a:ext cx="1941300" cy="276969"/>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en-CA" sz="1350" b="1" kern="0" dirty="0" err="1" smtClean="0">
                <a:solidFill>
                  <a:srgbClr val="000000"/>
                </a:solidFill>
                <a:latin typeface="Calibri"/>
                <a:ea typeface="Calibri"/>
                <a:cs typeface="Calibri"/>
                <a:sym typeface="Calibri"/>
              </a:rPr>
              <a:t>Mapas</a:t>
            </a:r>
            <a:endParaRPr sz="1050" kern="0" dirty="0">
              <a:solidFill>
                <a:srgbClr val="000000"/>
              </a:solidFill>
              <a:latin typeface="Arial"/>
              <a:cs typeface="Arial"/>
              <a:sym typeface="Arial"/>
            </a:endParaRPr>
          </a:p>
        </p:txBody>
      </p:sp>
      <p:pic>
        <p:nvPicPr>
          <p:cNvPr id="243" name="Google Shape;243;p9" descr="Image result for intervale logo"/>
          <p:cNvPicPr preferRelativeResize="0"/>
          <p:nvPr/>
        </p:nvPicPr>
        <p:blipFill rotWithShape="1">
          <a:blip r:embed="rId3">
            <a:alphaModFix/>
          </a:blip>
          <a:srcRect/>
          <a:stretch/>
        </p:blipFill>
        <p:spPr>
          <a:xfrm>
            <a:off x="168134" y="973627"/>
            <a:ext cx="541590" cy="544008"/>
          </a:xfrm>
          <a:prstGeom prst="rect">
            <a:avLst/>
          </a:prstGeom>
          <a:noFill/>
          <a:ln>
            <a:noFill/>
          </a:ln>
        </p:spPr>
      </p:pic>
      <p:pic>
        <p:nvPicPr>
          <p:cNvPr id="244" name="Google Shape;244;p9"/>
          <p:cNvPicPr preferRelativeResize="0"/>
          <p:nvPr/>
        </p:nvPicPr>
        <p:blipFill>
          <a:blip r:embed="rId4">
            <a:alphaModFix/>
          </a:blip>
          <a:stretch>
            <a:fillRect/>
          </a:stretch>
        </p:blipFill>
        <p:spPr>
          <a:xfrm>
            <a:off x="421732" y="2064273"/>
            <a:ext cx="3619473" cy="2194726"/>
          </a:xfrm>
          <a:prstGeom prst="rect">
            <a:avLst/>
          </a:prstGeom>
          <a:noFill/>
          <a:ln>
            <a:noFill/>
          </a:ln>
        </p:spPr>
      </p:pic>
      <p:pic>
        <p:nvPicPr>
          <p:cNvPr id="245" name="Google Shape;245;p9"/>
          <p:cNvPicPr preferRelativeResize="0"/>
          <p:nvPr/>
        </p:nvPicPr>
        <p:blipFill>
          <a:blip r:embed="rId5">
            <a:alphaModFix/>
          </a:blip>
          <a:stretch>
            <a:fillRect/>
          </a:stretch>
        </p:blipFill>
        <p:spPr>
          <a:xfrm>
            <a:off x="892706" y="4357219"/>
            <a:ext cx="2677520" cy="1507518"/>
          </a:xfrm>
          <a:prstGeom prst="rect">
            <a:avLst/>
          </a:prstGeom>
          <a:noFill/>
          <a:ln>
            <a:noFill/>
          </a:ln>
        </p:spPr>
      </p:pic>
      <p:pic>
        <p:nvPicPr>
          <p:cNvPr id="246" name="Google Shape;246;p9"/>
          <p:cNvPicPr preferRelativeResize="0"/>
          <p:nvPr/>
        </p:nvPicPr>
        <p:blipFill>
          <a:blip r:embed="rId6">
            <a:alphaModFix/>
          </a:blip>
          <a:stretch>
            <a:fillRect/>
          </a:stretch>
        </p:blipFill>
        <p:spPr>
          <a:xfrm>
            <a:off x="4603871" y="2084353"/>
            <a:ext cx="3951904" cy="2194725"/>
          </a:xfrm>
          <a:prstGeom prst="rect">
            <a:avLst/>
          </a:prstGeom>
          <a:noFill/>
          <a:ln>
            <a:noFill/>
          </a:ln>
        </p:spPr>
      </p:pic>
      <p:pic>
        <p:nvPicPr>
          <p:cNvPr id="247" name="Google Shape;247;p9"/>
          <p:cNvPicPr preferRelativeResize="0"/>
          <p:nvPr/>
        </p:nvPicPr>
        <p:blipFill>
          <a:blip r:embed="rId7">
            <a:alphaModFix/>
          </a:blip>
          <a:stretch>
            <a:fillRect/>
          </a:stretch>
        </p:blipFill>
        <p:spPr>
          <a:xfrm>
            <a:off x="5105942" y="4357219"/>
            <a:ext cx="2578634" cy="1507519"/>
          </a:xfrm>
          <a:prstGeom prst="rect">
            <a:avLst/>
          </a:prstGeom>
          <a:noFill/>
          <a:ln>
            <a:noFill/>
          </a:ln>
        </p:spPr>
      </p:pic>
    </p:spTree>
    <p:extLst>
      <p:ext uri="{BB962C8B-B14F-4D97-AF65-F5344CB8AC3E}">
        <p14:creationId xmlns:p14="http://schemas.microsoft.com/office/powerpoint/2010/main" val="1616477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3937" y="2286000"/>
            <a:ext cx="3860800" cy="28956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305050"/>
            <a:ext cx="3810000" cy="2857500"/>
          </a:xfrm>
          <a:prstGeom prst="rect">
            <a:avLst/>
          </a:prstGeom>
        </p:spPr>
      </p:pic>
      <p:sp>
        <p:nvSpPr>
          <p:cNvPr id="8" name="Google Shape;107;p17"/>
          <p:cNvSpPr txBox="1">
            <a:spLocks noGrp="1"/>
          </p:cNvSpPr>
          <p:nvPr>
            <p:ph type="ctrTitle"/>
          </p:nvPr>
        </p:nvSpPr>
        <p:spPr>
          <a:xfrm>
            <a:off x="228600" y="361850"/>
            <a:ext cx="8639175" cy="100975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2400"/>
              <a:buFont typeface="Trebuchet MS"/>
              <a:buNone/>
            </a:pPr>
            <a:r>
              <a:rPr lang="es-EC" sz="2400" b="1" dirty="0" smtClean="0">
                <a:solidFill>
                  <a:srgbClr val="006600"/>
                </a:solidFill>
              </a:rPr>
              <a:t>Taller de </a:t>
            </a:r>
            <a:r>
              <a:rPr lang="es-EC" sz="2400" b="1" dirty="0" err="1" smtClean="0">
                <a:solidFill>
                  <a:srgbClr val="006600"/>
                </a:solidFill>
              </a:rPr>
              <a:t>Reflexi</a:t>
            </a:r>
            <a:r>
              <a:rPr lang="es-SV" sz="2400" b="1" dirty="0" err="1" smtClean="0">
                <a:solidFill>
                  <a:srgbClr val="006600"/>
                </a:solidFill>
              </a:rPr>
              <a:t>ón</a:t>
            </a:r>
            <a:r>
              <a:rPr lang="es-SV" sz="2400" b="1" dirty="0" smtClean="0">
                <a:solidFill>
                  <a:srgbClr val="006600"/>
                </a:solidFill>
              </a:rPr>
              <a:t>/Discusión Colectiva sobre Principios Agroecológicos</a:t>
            </a:r>
            <a:br>
              <a:rPr lang="es-SV" sz="2400" b="1" dirty="0" smtClean="0">
                <a:solidFill>
                  <a:srgbClr val="006600"/>
                </a:solidFill>
              </a:rPr>
            </a:br>
            <a:r>
              <a:rPr lang="es-SV" sz="2400" b="1" dirty="0" smtClean="0">
                <a:solidFill>
                  <a:srgbClr val="006600"/>
                </a:solidFill>
              </a:rPr>
              <a:t>Enero, 2020</a:t>
            </a:r>
            <a:endParaRPr sz="2800" b="1" dirty="0">
              <a:solidFill>
                <a:srgbClr val="006600"/>
              </a:solidFill>
            </a:endParaRPr>
          </a:p>
        </p:txBody>
      </p:sp>
    </p:spTree>
    <p:extLst>
      <p:ext uri="{BB962C8B-B14F-4D97-AF65-F5344CB8AC3E}">
        <p14:creationId xmlns:p14="http://schemas.microsoft.com/office/powerpoint/2010/main" val="2343440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2400" y="1792069"/>
            <a:ext cx="4267200"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76750" y="2039719"/>
            <a:ext cx="4419600" cy="3314700"/>
          </a:xfrm>
          <a:prstGeom prst="rect">
            <a:avLst/>
          </a:prstGeom>
        </p:spPr>
      </p:pic>
      <p:sp>
        <p:nvSpPr>
          <p:cNvPr id="8" name="Google Shape;107;p17"/>
          <p:cNvSpPr txBox="1">
            <a:spLocks noGrp="1"/>
          </p:cNvSpPr>
          <p:nvPr>
            <p:ph type="ctrTitle"/>
          </p:nvPr>
        </p:nvSpPr>
        <p:spPr>
          <a:xfrm>
            <a:off x="533400" y="209450"/>
            <a:ext cx="8639175" cy="100975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2400"/>
              <a:buFont typeface="Trebuchet MS"/>
              <a:buNone/>
            </a:pPr>
            <a:r>
              <a:rPr lang="es-SV" sz="2400" b="1" dirty="0" smtClean="0">
                <a:solidFill>
                  <a:srgbClr val="006600"/>
                </a:solidFill>
              </a:rPr>
              <a:t>Siguientes Pasos para la Transición Agroecológica</a:t>
            </a:r>
            <a:br>
              <a:rPr lang="es-SV" sz="2400" b="1" dirty="0" smtClean="0">
                <a:solidFill>
                  <a:srgbClr val="006600"/>
                </a:solidFill>
              </a:rPr>
            </a:br>
            <a:r>
              <a:rPr lang="es-SV" sz="2400" b="1" dirty="0" smtClean="0">
                <a:solidFill>
                  <a:srgbClr val="006600"/>
                </a:solidFill>
              </a:rPr>
              <a:t>Enero, 2020</a:t>
            </a:r>
            <a:endParaRPr sz="2800" b="1" dirty="0">
              <a:solidFill>
                <a:srgbClr val="006600"/>
              </a:solidFill>
            </a:endParaRPr>
          </a:p>
        </p:txBody>
      </p:sp>
      <p:sp>
        <p:nvSpPr>
          <p:cNvPr id="2" name="TextBox 1"/>
          <p:cNvSpPr txBox="1"/>
          <p:nvPr/>
        </p:nvSpPr>
        <p:spPr>
          <a:xfrm>
            <a:off x="990600" y="5754469"/>
            <a:ext cx="2438400" cy="646331"/>
          </a:xfrm>
          <a:prstGeom prst="rect">
            <a:avLst/>
          </a:prstGeom>
          <a:noFill/>
        </p:spPr>
        <p:txBody>
          <a:bodyPr wrap="square" rtlCol="0">
            <a:spAutoFit/>
          </a:bodyPr>
          <a:lstStyle/>
          <a:p>
            <a:r>
              <a:rPr lang="es-SV" sz="1800" dirty="0" smtClean="0"/>
              <a:t>Priorización de Principios	</a:t>
            </a:r>
            <a:endParaRPr lang="en-US" sz="1800" dirty="0"/>
          </a:p>
        </p:txBody>
      </p:sp>
      <p:sp>
        <p:nvSpPr>
          <p:cNvPr id="9" name="TextBox 8"/>
          <p:cNvSpPr txBox="1"/>
          <p:nvPr/>
        </p:nvSpPr>
        <p:spPr>
          <a:xfrm>
            <a:off x="5562600" y="5906869"/>
            <a:ext cx="2438400" cy="369332"/>
          </a:xfrm>
          <a:prstGeom prst="rect">
            <a:avLst/>
          </a:prstGeom>
          <a:noFill/>
        </p:spPr>
        <p:txBody>
          <a:bodyPr wrap="square" rtlCol="0">
            <a:spAutoFit/>
          </a:bodyPr>
          <a:lstStyle/>
          <a:p>
            <a:r>
              <a:rPr lang="es-SV" sz="1800" dirty="0" smtClean="0"/>
              <a:t>Acciones	</a:t>
            </a:r>
            <a:endParaRPr lang="en-US" sz="1800" dirty="0"/>
          </a:p>
        </p:txBody>
      </p:sp>
    </p:spTree>
    <p:extLst>
      <p:ext uri="{BB962C8B-B14F-4D97-AF65-F5344CB8AC3E}">
        <p14:creationId xmlns:p14="http://schemas.microsoft.com/office/powerpoint/2010/main" val="2920823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07;p17"/>
          <p:cNvSpPr txBox="1">
            <a:spLocks noGrp="1"/>
          </p:cNvSpPr>
          <p:nvPr>
            <p:ph type="ctrTitle"/>
          </p:nvPr>
        </p:nvSpPr>
        <p:spPr>
          <a:xfrm>
            <a:off x="4572000" y="3762325"/>
            <a:ext cx="4267200" cy="100975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2400"/>
              <a:buFont typeface="Trebuchet MS"/>
              <a:buNone/>
            </a:pPr>
            <a:r>
              <a:rPr lang="es-SV" sz="3600" b="1" dirty="0" smtClean="0">
                <a:solidFill>
                  <a:srgbClr val="006600"/>
                </a:solidFill>
              </a:rPr>
              <a:t>¿ Preguntas ?</a:t>
            </a:r>
            <a:br>
              <a:rPr lang="es-SV" sz="3600" b="1" dirty="0" smtClean="0">
                <a:solidFill>
                  <a:srgbClr val="006600"/>
                </a:solidFill>
              </a:rPr>
            </a:br>
            <a:r>
              <a:rPr lang="es-SV" sz="3600" b="1" dirty="0" smtClean="0">
                <a:solidFill>
                  <a:srgbClr val="006600"/>
                </a:solidFill>
              </a:rPr>
              <a:t>¿Comentarios?</a:t>
            </a:r>
            <a:endParaRPr sz="3600" b="1" dirty="0">
              <a:solidFill>
                <a:srgbClr val="006600"/>
              </a:solidFill>
            </a:endParaRPr>
          </a:p>
        </p:txBody>
      </p:sp>
      <p:sp>
        <p:nvSpPr>
          <p:cNvPr id="5" name="Google Shape;107;p17"/>
          <p:cNvSpPr txBox="1">
            <a:spLocks/>
          </p:cNvSpPr>
          <p:nvPr/>
        </p:nvSpPr>
        <p:spPr>
          <a:xfrm>
            <a:off x="4191000" y="2590800"/>
            <a:ext cx="4876800" cy="457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1" fontAlgn="auto" hangingPunct="1">
              <a:buSzPts val="2400"/>
              <a:buFont typeface="Trebuchet MS"/>
              <a:buNone/>
            </a:pPr>
            <a:r>
              <a:rPr lang="es-SV" sz="4000" b="1" kern="0" dirty="0" smtClean="0">
                <a:solidFill>
                  <a:srgbClr val="006600"/>
                </a:solidFill>
              </a:rPr>
              <a:t>Muchas Gracias !!</a:t>
            </a:r>
            <a:endParaRPr lang="es-SV" sz="4000" b="1" kern="0" dirty="0">
              <a:solidFill>
                <a:srgbClr val="006600"/>
              </a:solidFill>
            </a:endParaRPr>
          </a:p>
        </p:txBody>
      </p:sp>
      <p:pic>
        <p:nvPicPr>
          <p:cNvPr id="6" name="Picture 5"/>
          <p:cNvPicPr>
            <a:picLocks noChangeAspect="1"/>
          </p:cNvPicPr>
          <p:nvPr/>
        </p:nvPicPr>
        <p:blipFill rotWithShape="1">
          <a:blip r:embed="rId2"/>
          <a:srcRect l="27711"/>
          <a:stretch/>
        </p:blipFill>
        <p:spPr>
          <a:xfrm>
            <a:off x="457200" y="1371600"/>
            <a:ext cx="3733800" cy="2699461"/>
          </a:xfrm>
          <a:prstGeom prst="rect">
            <a:avLst/>
          </a:prstGeom>
          <a:blipFill dpi="0" rotWithShape="1">
            <a:blip r:embed="rId2">
              <a:alphaModFix amt="0"/>
            </a:blip>
            <a:srcRect/>
            <a:stretch>
              <a:fillRect/>
            </a:stretch>
          </a:blipFill>
        </p:spPr>
      </p:pic>
    </p:spTree>
    <p:extLst>
      <p:ext uri="{BB962C8B-B14F-4D97-AF65-F5344CB8AC3E}">
        <p14:creationId xmlns:p14="http://schemas.microsoft.com/office/powerpoint/2010/main" val="952614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448" y="1059274"/>
            <a:ext cx="6348984" cy="5008046"/>
          </a:xfrm>
        </p:spPr>
        <p:txBody>
          <a:bodyPr>
            <a:noAutofit/>
          </a:bodyPr>
          <a:lstStyle/>
          <a:p>
            <a:pPr marL="457200" indent="-457200">
              <a:lnSpc>
                <a:spcPct val="100000"/>
              </a:lnSpc>
              <a:spcBef>
                <a:spcPts val="0"/>
              </a:spcBef>
              <a:buClr>
                <a:schemeClr val="accent6">
                  <a:lumMod val="75000"/>
                </a:schemeClr>
              </a:buClr>
              <a:buFont typeface="+mj-lt"/>
              <a:buAutoNum type="arabicPeriod"/>
            </a:pPr>
            <a:r>
              <a:rPr lang="en-US" sz="2000" dirty="0" err="1" smtClean="0">
                <a:latin typeface="Candara" panose="020E0502030303020204" pitchFamily="34" charset="0"/>
              </a:rPr>
              <a:t>Profundizar</a:t>
            </a:r>
            <a:r>
              <a:rPr lang="en-US" sz="2000" dirty="0" smtClean="0">
                <a:latin typeface="Candara" panose="020E0502030303020204" pitchFamily="34" charset="0"/>
              </a:rPr>
              <a:t> y </a:t>
            </a:r>
            <a:r>
              <a:rPr lang="en-US" sz="2000" dirty="0" err="1" smtClean="0">
                <a:latin typeface="Candara" panose="020E0502030303020204" pitchFamily="34" charset="0"/>
              </a:rPr>
              <a:t>avanzar</a:t>
            </a:r>
            <a:r>
              <a:rPr lang="en-US" sz="2000" dirty="0" smtClean="0">
                <a:latin typeface="Candara" panose="020E0502030303020204" pitchFamily="34" charset="0"/>
              </a:rPr>
              <a:t> el </a:t>
            </a:r>
            <a:r>
              <a:rPr lang="en-US" sz="2000" dirty="0" err="1" smtClean="0">
                <a:latin typeface="Candara" panose="020E0502030303020204" pitchFamily="34" charset="0"/>
              </a:rPr>
              <a:t>el</a:t>
            </a:r>
            <a:r>
              <a:rPr lang="en-US" sz="2000" dirty="0" smtClean="0">
                <a:latin typeface="Candara" panose="020E0502030303020204" pitchFamily="34" charset="0"/>
              </a:rPr>
              <a:t> Co-Aprendizaje </a:t>
            </a:r>
            <a:r>
              <a:rPr lang="en-US" sz="2000" dirty="0" err="1" smtClean="0">
                <a:latin typeface="Candara" panose="020E0502030303020204" pitchFamily="34" charset="0"/>
              </a:rPr>
              <a:t>en</a:t>
            </a:r>
            <a:r>
              <a:rPr lang="en-US" sz="2000" dirty="0" smtClean="0">
                <a:latin typeface="Candara" panose="020E0502030303020204" pitchFamily="34" charset="0"/>
              </a:rPr>
              <a:t> </a:t>
            </a:r>
            <a:r>
              <a:rPr lang="en-US" sz="2000" dirty="0" err="1" smtClean="0">
                <a:latin typeface="Candara" panose="020E0502030303020204" pitchFamily="34" charset="0"/>
              </a:rPr>
              <a:t>Agroecología</a:t>
            </a:r>
            <a:r>
              <a:rPr lang="en-US" sz="2000" dirty="0" smtClean="0">
                <a:latin typeface="Candara" panose="020E0502030303020204" pitchFamily="34" charset="0"/>
              </a:rPr>
              <a:t>.</a:t>
            </a:r>
            <a:endParaRPr lang="en-US" sz="2000" dirty="0">
              <a:latin typeface="Candara" panose="020E0502030303020204" pitchFamily="34" charset="0"/>
            </a:endParaRPr>
          </a:p>
          <a:p>
            <a:pPr marL="457200" indent="-457200">
              <a:lnSpc>
                <a:spcPct val="100000"/>
              </a:lnSpc>
              <a:spcBef>
                <a:spcPts val="0"/>
              </a:spcBef>
              <a:buClr>
                <a:schemeClr val="accent6">
                  <a:lumMod val="75000"/>
                </a:schemeClr>
              </a:buClr>
              <a:buFont typeface="+mj-lt"/>
              <a:buAutoNum type="arabicPeriod"/>
            </a:pPr>
            <a:r>
              <a:rPr lang="en-US" sz="2000" dirty="0" err="1" smtClean="0">
                <a:latin typeface="Candara" panose="020E0502030303020204" pitchFamily="34" charset="0"/>
              </a:rPr>
              <a:t>Avanzar</a:t>
            </a:r>
            <a:r>
              <a:rPr lang="en-US" sz="2000" dirty="0" smtClean="0">
                <a:latin typeface="Candara" panose="020E0502030303020204" pitchFamily="34" charset="0"/>
              </a:rPr>
              <a:t> el an</a:t>
            </a:r>
            <a:r>
              <a:rPr lang="es-SV" sz="2000" dirty="0" err="1" smtClean="0">
                <a:latin typeface="Candara" panose="020E0502030303020204" pitchFamily="34" charset="0"/>
              </a:rPr>
              <a:t>álisis</a:t>
            </a:r>
            <a:r>
              <a:rPr lang="es-SV" sz="2000" dirty="0" smtClean="0">
                <a:latin typeface="Candara" panose="020E0502030303020204" pitchFamily="34" charset="0"/>
              </a:rPr>
              <a:t> y monitoreo del desempeño agroecológico</a:t>
            </a:r>
            <a:endParaRPr lang="en-US" sz="2000" dirty="0">
              <a:latin typeface="Candara" panose="020E0502030303020204" pitchFamily="34" charset="0"/>
            </a:endParaRPr>
          </a:p>
          <a:p>
            <a:pPr lvl="1">
              <a:lnSpc>
                <a:spcPct val="100000"/>
              </a:lnSpc>
              <a:spcBef>
                <a:spcPts val="0"/>
              </a:spcBef>
              <a:buClr>
                <a:schemeClr val="accent6">
                  <a:lumMod val="75000"/>
                </a:schemeClr>
              </a:buClr>
              <a:buFont typeface="Wingdings" panose="05000000000000000000" pitchFamily="2" charset="2"/>
              <a:buChar char="§"/>
            </a:pPr>
            <a:r>
              <a:rPr lang="en-US" dirty="0" err="1" smtClean="0">
                <a:latin typeface="Candara" panose="020E0502030303020204" pitchFamily="34" charset="0"/>
              </a:rPr>
              <a:t>Revisión</a:t>
            </a:r>
            <a:r>
              <a:rPr lang="en-US" dirty="0" smtClean="0">
                <a:latin typeface="Candara" panose="020E0502030303020204" pitchFamily="34" charset="0"/>
              </a:rPr>
              <a:t> </a:t>
            </a:r>
            <a:r>
              <a:rPr lang="en-US" dirty="0" err="1" smtClean="0">
                <a:latin typeface="Candara" panose="020E0502030303020204" pitchFamily="34" charset="0"/>
              </a:rPr>
              <a:t>crítica</a:t>
            </a:r>
            <a:r>
              <a:rPr lang="en-US" dirty="0" smtClean="0">
                <a:latin typeface="Candara" panose="020E0502030303020204" pitchFamily="34" charset="0"/>
              </a:rPr>
              <a:t> de </a:t>
            </a:r>
            <a:r>
              <a:rPr lang="en-US" dirty="0" err="1" smtClean="0">
                <a:latin typeface="Candara" panose="020E0502030303020204" pitchFamily="34" charset="0"/>
              </a:rPr>
              <a:t>los</a:t>
            </a:r>
            <a:r>
              <a:rPr lang="en-US" dirty="0" smtClean="0">
                <a:latin typeface="Candara" panose="020E0502030303020204" pitchFamily="34" charset="0"/>
              </a:rPr>
              <a:t> </a:t>
            </a:r>
            <a:r>
              <a:rPr lang="en-US" dirty="0" err="1" smtClean="0">
                <a:latin typeface="Candara" panose="020E0502030303020204" pitchFamily="34" charset="0"/>
              </a:rPr>
              <a:t>marcos</a:t>
            </a:r>
            <a:r>
              <a:rPr lang="en-US" dirty="0" smtClean="0">
                <a:latin typeface="Candara" panose="020E0502030303020204" pitchFamily="34" charset="0"/>
              </a:rPr>
              <a:t> de </a:t>
            </a:r>
            <a:r>
              <a:rPr lang="en-US" dirty="0" err="1" smtClean="0">
                <a:latin typeface="Candara" panose="020E0502030303020204" pitchFamily="34" charset="0"/>
              </a:rPr>
              <a:t>principios</a:t>
            </a:r>
            <a:r>
              <a:rPr lang="en-US" dirty="0" smtClean="0">
                <a:latin typeface="Candara" panose="020E0502030303020204" pitchFamily="34" charset="0"/>
              </a:rPr>
              <a:t> y </a:t>
            </a:r>
            <a:r>
              <a:rPr lang="en-US" dirty="0" err="1" smtClean="0">
                <a:latin typeface="Candara" panose="020E0502030303020204" pitchFamily="34" charset="0"/>
              </a:rPr>
              <a:t>desempeño</a:t>
            </a:r>
            <a:r>
              <a:rPr lang="en-US" dirty="0" smtClean="0">
                <a:latin typeface="Candara" panose="020E0502030303020204" pitchFamily="34" charset="0"/>
              </a:rPr>
              <a:t> </a:t>
            </a:r>
            <a:r>
              <a:rPr lang="en-US" dirty="0" err="1" smtClean="0">
                <a:latin typeface="Candara" panose="020E0502030303020204" pitchFamily="34" charset="0"/>
              </a:rPr>
              <a:t>agroecológico</a:t>
            </a:r>
            <a:r>
              <a:rPr lang="en-US" dirty="0" smtClean="0">
                <a:latin typeface="Candara" panose="020E0502030303020204" pitchFamily="34" charset="0"/>
              </a:rPr>
              <a:t>. </a:t>
            </a:r>
            <a:endParaRPr lang="en-US" dirty="0">
              <a:latin typeface="Candara" panose="020E0502030303020204" pitchFamily="34" charset="0"/>
            </a:endParaRPr>
          </a:p>
          <a:p>
            <a:pPr lvl="1">
              <a:lnSpc>
                <a:spcPct val="100000"/>
              </a:lnSpc>
              <a:spcBef>
                <a:spcPts val="0"/>
              </a:spcBef>
              <a:buClr>
                <a:schemeClr val="accent6">
                  <a:lumMod val="75000"/>
                </a:schemeClr>
              </a:buClr>
              <a:buFont typeface="Wingdings" panose="05000000000000000000" pitchFamily="2" charset="2"/>
              <a:buChar char="§"/>
            </a:pPr>
            <a:r>
              <a:rPr lang="en-US" dirty="0" err="1" smtClean="0">
                <a:latin typeface="Candara" panose="020E0502030303020204" pitchFamily="34" charset="0"/>
              </a:rPr>
              <a:t>Revisión</a:t>
            </a:r>
            <a:r>
              <a:rPr lang="en-US" dirty="0" smtClean="0">
                <a:latin typeface="Candara" panose="020E0502030303020204" pitchFamily="34" charset="0"/>
              </a:rPr>
              <a:t> </a:t>
            </a:r>
            <a:r>
              <a:rPr lang="en-US" dirty="0" err="1" smtClean="0">
                <a:latin typeface="Candara" panose="020E0502030303020204" pitchFamily="34" charset="0"/>
              </a:rPr>
              <a:t>crítica</a:t>
            </a:r>
            <a:r>
              <a:rPr lang="en-US" dirty="0" smtClean="0">
                <a:latin typeface="Candara" panose="020E0502030303020204" pitchFamily="34" charset="0"/>
              </a:rPr>
              <a:t> de </a:t>
            </a:r>
            <a:r>
              <a:rPr lang="en-US" dirty="0" err="1" smtClean="0">
                <a:latin typeface="Candara" panose="020E0502030303020204" pitchFamily="34" charset="0"/>
              </a:rPr>
              <a:t>métodos</a:t>
            </a:r>
            <a:r>
              <a:rPr lang="en-US" dirty="0" smtClean="0">
                <a:latin typeface="Candara" panose="020E0502030303020204" pitchFamily="34" charset="0"/>
              </a:rPr>
              <a:t> de </a:t>
            </a:r>
            <a:r>
              <a:rPr lang="en-US" dirty="0" err="1" smtClean="0">
                <a:latin typeface="Candara" panose="020E0502030303020204" pitchFamily="34" charset="0"/>
              </a:rPr>
              <a:t>investigación</a:t>
            </a:r>
            <a:r>
              <a:rPr lang="en-US" dirty="0" smtClean="0">
                <a:latin typeface="Candara" panose="020E0502030303020204" pitchFamily="34" charset="0"/>
              </a:rPr>
              <a:t> </a:t>
            </a:r>
            <a:r>
              <a:rPr lang="en-US" dirty="0" err="1" smtClean="0">
                <a:latin typeface="Candara" panose="020E0502030303020204" pitchFamily="34" charset="0"/>
              </a:rPr>
              <a:t>agroecológica</a:t>
            </a:r>
            <a:r>
              <a:rPr lang="en-US" dirty="0" smtClean="0">
                <a:latin typeface="Candara" panose="020E0502030303020204" pitchFamily="34" charset="0"/>
              </a:rPr>
              <a:t> (Junto con RMS)</a:t>
            </a:r>
            <a:endParaRPr lang="en-US" dirty="0">
              <a:latin typeface="Candara" panose="020E0502030303020204" pitchFamily="34" charset="0"/>
            </a:endParaRPr>
          </a:p>
          <a:p>
            <a:pPr lvl="1">
              <a:lnSpc>
                <a:spcPct val="100000"/>
              </a:lnSpc>
              <a:spcBef>
                <a:spcPts val="0"/>
              </a:spcBef>
              <a:buClr>
                <a:schemeClr val="accent6">
                  <a:lumMod val="75000"/>
                </a:schemeClr>
              </a:buClr>
              <a:buFont typeface="Wingdings" panose="05000000000000000000" pitchFamily="2" charset="2"/>
              <a:buChar char="§"/>
            </a:pPr>
            <a:r>
              <a:rPr lang="en-US" dirty="0" err="1" smtClean="0">
                <a:latin typeface="Candara" panose="020E0502030303020204" pitchFamily="34" charset="0"/>
              </a:rPr>
              <a:t>Agregación</a:t>
            </a:r>
            <a:r>
              <a:rPr lang="en-US" dirty="0" smtClean="0">
                <a:latin typeface="Candara" panose="020E0502030303020204" pitchFamily="34" charset="0"/>
              </a:rPr>
              <a:t>/</a:t>
            </a:r>
            <a:r>
              <a:rPr lang="en-US" dirty="0" err="1" smtClean="0">
                <a:latin typeface="Candara" panose="020E0502030303020204" pitchFamily="34" charset="0"/>
              </a:rPr>
              <a:t>Análisis</a:t>
            </a:r>
            <a:r>
              <a:rPr lang="en-US" dirty="0" smtClean="0">
                <a:latin typeface="Candara" panose="020E0502030303020204" pitchFamily="34" charset="0"/>
              </a:rPr>
              <a:t> del </a:t>
            </a:r>
            <a:r>
              <a:rPr lang="en-US" dirty="0" err="1" smtClean="0">
                <a:latin typeface="Candara" panose="020E0502030303020204" pitchFamily="34" charset="0"/>
              </a:rPr>
              <a:t>desempeño</a:t>
            </a:r>
            <a:r>
              <a:rPr lang="en-US" dirty="0" smtClean="0">
                <a:latin typeface="Candara" panose="020E0502030303020204" pitchFamily="34" charset="0"/>
              </a:rPr>
              <a:t> </a:t>
            </a:r>
            <a:r>
              <a:rPr lang="en-US" dirty="0" err="1" smtClean="0">
                <a:latin typeface="Candara" panose="020E0502030303020204" pitchFamily="34" charset="0"/>
              </a:rPr>
              <a:t>agroecológico</a:t>
            </a:r>
            <a:r>
              <a:rPr lang="en-US" dirty="0" smtClean="0">
                <a:latin typeface="Candara" panose="020E0502030303020204" pitchFamily="34" charset="0"/>
              </a:rPr>
              <a:t> a </a:t>
            </a:r>
            <a:r>
              <a:rPr lang="en-US" dirty="0" err="1" smtClean="0">
                <a:latin typeface="Candara" panose="020E0502030303020204" pitchFamily="34" charset="0"/>
              </a:rPr>
              <a:t>nivel</a:t>
            </a:r>
            <a:r>
              <a:rPr lang="en-US" dirty="0" smtClean="0">
                <a:latin typeface="Candara" panose="020E0502030303020204" pitchFamily="34" charset="0"/>
              </a:rPr>
              <a:t> de </a:t>
            </a:r>
            <a:r>
              <a:rPr lang="en-US" dirty="0" err="1" smtClean="0">
                <a:latin typeface="Candara" panose="020E0502030303020204" pitchFamily="34" charset="0"/>
              </a:rPr>
              <a:t>programa</a:t>
            </a:r>
            <a:endParaRPr lang="en-US" dirty="0" smtClean="0">
              <a:latin typeface="Candara" panose="020E0502030303020204" pitchFamily="34" charset="0"/>
            </a:endParaRPr>
          </a:p>
          <a:p>
            <a:pPr marL="457200" indent="-457200">
              <a:lnSpc>
                <a:spcPct val="150000"/>
              </a:lnSpc>
              <a:spcBef>
                <a:spcPts val="0"/>
              </a:spcBef>
              <a:buClr>
                <a:schemeClr val="accent6">
                  <a:lumMod val="75000"/>
                </a:schemeClr>
              </a:buClr>
              <a:buFont typeface="+mj-lt"/>
              <a:buAutoNum type="arabicPeriod"/>
            </a:pPr>
            <a:endParaRPr lang="en-US" sz="2000" dirty="0" smtClean="0">
              <a:latin typeface="Candara" panose="020E0502030303020204" pitchFamily="34" charset="0"/>
            </a:endParaRPr>
          </a:p>
          <a:p>
            <a:pPr marL="457200" indent="-457200">
              <a:lnSpc>
                <a:spcPct val="100000"/>
              </a:lnSpc>
              <a:spcBef>
                <a:spcPts val="0"/>
              </a:spcBef>
              <a:buClr>
                <a:schemeClr val="accent6">
                  <a:lumMod val="75000"/>
                </a:schemeClr>
              </a:buClr>
              <a:buFont typeface="+mj-lt"/>
              <a:buAutoNum type="arabicPeriod"/>
            </a:pPr>
            <a:r>
              <a:rPr lang="en-US" sz="2000" dirty="0" err="1" smtClean="0">
                <a:latin typeface="Candara" panose="020E0502030303020204" pitchFamily="34" charset="0"/>
              </a:rPr>
              <a:t>Integración</a:t>
            </a:r>
            <a:r>
              <a:rPr lang="en-US" sz="2000" dirty="0" smtClean="0">
                <a:latin typeface="Candara" panose="020E0502030303020204" pitchFamily="34" charset="0"/>
              </a:rPr>
              <a:t> del </a:t>
            </a:r>
            <a:r>
              <a:rPr lang="en-US" sz="2000" dirty="0" err="1" smtClean="0">
                <a:latin typeface="Candara" panose="020E0502030303020204" pitchFamily="34" charset="0"/>
              </a:rPr>
              <a:t>contenido</a:t>
            </a:r>
            <a:r>
              <a:rPr lang="en-US" sz="2000" dirty="0" smtClean="0">
                <a:latin typeface="Candara" panose="020E0502030303020204" pitchFamily="34" charset="0"/>
              </a:rPr>
              <a:t> y </a:t>
            </a:r>
            <a:r>
              <a:rPr lang="en-US" sz="2000" dirty="0" err="1" smtClean="0">
                <a:latin typeface="Candara" panose="020E0502030303020204" pitchFamily="34" charset="0"/>
              </a:rPr>
              <a:t>trabajo</a:t>
            </a:r>
            <a:r>
              <a:rPr lang="en-US" sz="2000" dirty="0" smtClean="0">
                <a:latin typeface="Candara" panose="020E0502030303020204" pitchFamily="34" charset="0"/>
              </a:rPr>
              <a:t> </a:t>
            </a:r>
            <a:r>
              <a:rPr lang="en-US" sz="2000" dirty="0" err="1" smtClean="0">
                <a:latin typeface="Candara" panose="020E0502030303020204" pitchFamily="34" charset="0"/>
              </a:rPr>
              <a:t>agroecológico</a:t>
            </a:r>
            <a:r>
              <a:rPr lang="en-US" sz="2000" dirty="0" smtClean="0">
                <a:latin typeface="Candara" panose="020E0502030303020204" pitchFamily="34" charset="0"/>
              </a:rPr>
              <a:t> con </a:t>
            </a:r>
            <a:r>
              <a:rPr lang="en-US" sz="2000" dirty="0" err="1" smtClean="0">
                <a:latin typeface="Candara" panose="020E0502030303020204" pitchFamily="34" charset="0"/>
              </a:rPr>
              <a:t>los</a:t>
            </a:r>
            <a:r>
              <a:rPr lang="en-US" sz="2000" dirty="0" smtClean="0">
                <a:latin typeface="Candara" panose="020E0502030303020204" pitchFamily="34" charset="0"/>
              </a:rPr>
              <a:t> </a:t>
            </a:r>
            <a:r>
              <a:rPr lang="en-US" sz="2000" dirty="0" err="1" smtClean="0">
                <a:latin typeface="Candara" panose="020E0502030303020204" pitchFamily="34" charset="0"/>
              </a:rPr>
              <a:t>equipos</a:t>
            </a:r>
            <a:r>
              <a:rPr lang="en-US" sz="2000" dirty="0" smtClean="0">
                <a:latin typeface="Candara" panose="020E0502030303020204" pitchFamily="34" charset="0"/>
              </a:rPr>
              <a:t> del CCRP, a </a:t>
            </a:r>
            <a:r>
              <a:rPr lang="en-US" sz="2000" dirty="0" err="1" smtClean="0">
                <a:latin typeface="Candara" panose="020E0502030303020204" pitchFamily="34" charset="0"/>
              </a:rPr>
              <a:t>nivel</a:t>
            </a:r>
            <a:r>
              <a:rPr lang="en-US" sz="2000" dirty="0" smtClean="0">
                <a:latin typeface="Candara" panose="020E0502030303020204" pitchFamily="34" charset="0"/>
              </a:rPr>
              <a:t> de </a:t>
            </a:r>
            <a:r>
              <a:rPr lang="en-US" sz="2000" dirty="0" err="1" smtClean="0">
                <a:latin typeface="Candara" panose="020E0502030303020204" pitchFamily="34" charset="0"/>
              </a:rPr>
              <a:t>programa</a:t>
            </a:r>
            <a:r>
              <a:rPr lang="en-US" sz="2000" dirty="0" smtClean="0">
                <a:latin typeface="Candara" panose="020E0502030303020204" pitchFamily="34" charset="0"/>
              </a:rPr>
              <a:t>.</a:t>
            </a:r>
          </a:p>
          <a:p>
            <a:pPr marL="457200" indent="-457200">
              <a:lnSpc>
                <a:spcPct val="100000"/>
              </a:lnSpc>
              <a:spcBef>
                <a:spcPts val="0"/>
              </a:spcBef>
              <a:buClr>
                <a:schemeClr val="accent6">
                  <a:lumMod val="75000"/>
                </a:schemeClr>
              </a:buClr>
              <a:buFont typeface="+mj-lt"/>
              <a:buAutoNum type="arabicPeriod"/>
            </a:pPr>
            <a:endParaRPr lang="en-US" sz="2000" dirty="0">
              <a:latin typeface="Candara" panose="020E0502030303020204" pitchFamily="34" charset="0"/>
            </a:endParaRPr>
          </a:p>
          <a:p>
            <a:pPr marL="457200" indent="-457200">
              <a:lnSpc>
                <a:spcPct val="100000"/>
              </a:lnSpc>
              <a:spcBef>
                <a:spcPts val="0"/>
              </a:spcBef>
              <a:buClr>
                <a:schemeClr val="accent6">
                  <a:lumMod val="75000"/>
                </a:schemeClr>
              </a:buClr>
              <a:buFont typeface="+mj-lt"/>
              <a:buAutoNum type="arabicPeriod"/>
            </a:pPr>
            <a:r>
              <a:rPr lang="en-US" sz="2000" dirty="0" err="1" smtClean="0">
                <a:latin typeface="Candara" panose="020E0502030303020204" pitchFamily="34" charset="0"/>
              </a:rPr>
              <a:t>Utilizar</a:t>
            </a:r>
            <a:r>
              <a:rPr lang="en-US" sz="2000" dirty="0" smtClean="0">
                <a:latin typeface="Candara" panose="020E0502030303020204" pitchFamily="34" charset="0"/>
              </a:rPr>
              <a:t> las </a:t>
            </a:r>
            <a:r>
              <a:rPr lang="en-US" sz="2000" dirty="0" err="1" smtClean="0">
                <a:latin typeface="Candara" panose="020E0502030303020204" pitchFamily="34" charset="0"/>
              </a:rPr>
              <a:t>lecciones</a:t>
            </a:r>
            <a:r>
              <a:rPr lang="en-US" sz="2000" dirty="0" smtClean="0">
                <a:latin typeface="Candara" panose="020E0502030303020204" pitchFamily="34" charset="0"/>
              </a:rPr>
              <a:t> </a:t>
            </a:r>
            <a:r>
              <a:rPr lang="en-US" sz="2000" dirty="0" err="1" smtClean="0">
                <a:latin typeface="Candara" panose="020E0502030303020204" pitchFamily="34" charset="0"/>
              </a:rPr>
              <a:t>aprendidas</a:t>
            </a:r>
            <a:r>
              <a:rPr lang="en-US" sz="2000" dirty="0" smtClean="0">
                <a:latin typeface="Candara" panose="020E0502030303020204" pitchFamily="34" charset="0"/>
              </a:rPr>
              <a:t> </a:t>
            </a:r>
            <a:r>
              <a:rPr lang="en-US" sz="2000" dirty="0" err="1" smtClean="0">
                <a:latin typeface="Candara" panose="020E0502030303020204" pitchFamily="34" charset="0"/>
              </a:rPr>
              <a:t>en</a:t>
            </a:r>
            <a:r>
              <a:rPr lang="en-US" sz="2000" dirty="0" smtClean="0">
                <a:latin typeface="Candara" panose="020E0502030303020204" pitchFamily="34" charset="0"/>
              </a:rPr>
              <a:t> el CCRP para </a:t>
            </a:r>
            <a:r>
              <a:rPr lang="en-US" sz="2000" dirty="0" err="1" smtClean="0">
                <a:latin typeface="Candara" panose="020E0502030303020204" pitchFamily="34" charset="0"/>
              </a:rPr>
              <a:t>dialogar</a:t>
            </a:r>
            <a:r>
              <a:rPr lang="en-US" sz="2000" dirty="0" smtClean="0">
                <a:latin typeface="Candara" panose="020E0502030303020204" pitchFamily="34" charset="0"/>
              </a:rPr>
              <a:t> con </a:t>
            </a:r>
            <a:r>
              <a:rPr lang="en-US" sz="2000" dirty="0" err="1" smtClean="0">
                <a:latin typeface="Candara" panose="020E0502030303020204" pitchFamily="34" charset="0"/>
              </a:rPr>
              <a:t>actores</a:t>
            </a:r>
            <a:r>
              <a:rPr lang="en-US" sz="2000" dirty="0" smtClean="0">
                <a:latin typeface="Candara" panose="020E0502030303020204" pitchFamily="34" charset="0"/>
              </a:rPr>
              <a:t> </a:t>
            </a:r>
            <a:r>
              <a:rPr lang="en-US" sz="2000" dirty="0" err="1" smtClean="0">
                <a:latin typeface="Candara" panose="020E0502030303020204" pitchFamily="34" charset="0"/>
              </a:rPr>
              <a:t>globales</a:t>
            </a:r>
            <a:r>
              <a:rPr lang="en-US" sz="2000" dirty="0" smtClean="0">
                <a:latin typeface="Candara" panose="020E0502030303020204" pitchFamily="34" charset="0"/>
              </a:rPr>
              <a:t> </a:t>
            </a:r>
            <a:r>
              <a:rPr lang="en-US" sz="2000" dirty="0" err="1" smtClean="0">
                <a:latin typeface="Candara" panose="020E0502030303020204" pitchFamily="34" charset="0"/>
              </a:rPr>
              <a:t>sobre</a:t>
            </a:r>
            <a:r>
              <a:rPr lang="en-US" sz="2000" dirty="0" smtClean="0">
                <a:latin typeface="Candara" panose="020E0502030303020204" pitchFamily="34" charset="0"/>
              </a:rPr>
              <a:t> el </a:t>
            </a:r>
            <a:r>
              <a:rPr lang="en-US" sz="2000" dirty="0" err="1" smtClean="0">
                <a:latin typeface="Candara" panose="020E0502030303020204" pitchFamily="34" charset="0"/>
              </a:rPr>
              <a:t>avance</a:t>
            </a:r>
            <a:r>
              <a:rPr lang="en-US" sz="2000" dirty="0" smtClean="0">
                <a:latin typeface="Candara" panose="020E0502030303020204" pitchFamily="34" charset="0"/>
              </a:rPr>
              <a:t> y </a:t>
            </a:r>
            <a:r>
              <a:rPr lang="en-US" sz="2000" dirty="0" err="1" smtClean="0">
                <a:latin typeface="Candara" panose="020E0502030303020204" pitchFamily="34" charset="0"/>
              </a:rPr>
              <a:t>aplicación</a:t>
            </a:r>
            <a:r>
              <a:rPr lang="en-US" sz="2000" dirty="0" smtClean="0">
                <a:latin typeface="Candara" panose="020E0502030303020204" pitchFamily="34" charset="0"/>
              </a:rPr>
              <a:t> de la </a:t>
            </a:r>
            <a:r>
              <a:rPr lang="en-US" sz="2000" dirty="0" err="1" smtClean="0">
                <a:latin typeface="Candara" panose="020E0502030303020204" pitchFamily="34" charset="0"/>
              </a:rPr>
              <a:t>agroecología</a:t>
            </a:r>
            <a:r>
              <a:rPr lang="en-US" sz="2000" dirty="0" smtClean="0">
                <a:latin typeface="Candara" panose="020E0502030303020204" pitchFamily="34" charset="0"/>
              </a:rPr>
              <a:t>. </a:t>
            </a:r>
            <a:endParaRPr lang="en-US" sz="2000" dirty="0">
              <a:latin typeface="Candara" panose="020E0502030303020204" pitchFamily="34" charset="0"/>
            </a:endParaRPr>
          </a:p>
          <a:p>
            <a:pPr marL="0" indent="0">
              <a:lnSpc>
                <a:spcPct val="150000"/>
              </a:lnSpc>
              <a:spcBef>
                <a:spcPts val="1200"/>
              </a:spcBef>
              <a:spcAft>
                <a:spcPts val="1200"/>
              </a:spcAft>
              <a:buNone/>
            </a:pPr>
            <a:endParaRPr lang="en-US" sz="2000" dirty="0">
              <a:latin typeface="Candara" panose="020E0502030303020204" pitchFamily="34" charset="0"/>
            </a:endParaRPr>
          </a:p>
        </p:txBody>
      </p:sp>
      <p:grpSp>
        <p:nvGrpSpPr>
          <p:cNvPr id="8" name="Group 7"/>
          <p:cNvGrpSpPr/>
          <p:nvPr/>
        </p:nvGrpSpPr>
        <p:grpSpPr>
          <a:xfrm>
            <a:off x="7342797" y="2103508"/>
            <a:ext cx="1572603" cy="1325492"/>
            <a:chOff x="1394460" y="3290807"/>
            <a:chExt cx="2453640" cy="2045999"/>
          </a:xfrm>
        </p:grpSpPr>
        <p:pic>
          <p:nvPicPr>
            <p:cNvPr id="4" name="Picture 3"/>
            <p:cNvPicPr>
              <a:picLocks noChangeAspect="1"/>
            </p:cNvPicPr>
            <p:nvPr/>
          </p:nvPicPr>
          <p:blipFill>
            <a:blip r:embed="rId2"/>
            <a:stretch>
              <a:fillRect/>
            </a:stretch>
          </p:blipFill>
          <p:spPr>
            <a:xfrm>
              <a:off x="1394461" y="3290807"/>
              <a:ext cx="2340266" cy="1654641"/>
            </a:xfrm>
            <a:prstGeom prst="rect">
              <a:avLst/>
            </a:prstGeom>
            <a:ln>
              <a:solidFill>
                <a:schemeClr val="accent4">
                  <a:lumMod val="75000"/>
                </a:schemeClr>
              </a:solidFill>
            </a:ln>
          </p:spPr>
        </p:pic>
        <p:sp>
          <p:nvSpPr>
            <p:cNvPr id="5" name="TextBox 4"/>
            <p:cNvSpPr txBox="1"/>
            <p:nvPr/>
          </p:nvSpPr>
          <p:spPr>
            <a:xfrm>
              <a:off x="1394460" y="5013641"/>
              <a:ext cx="2453640" cy="323165"/>
            </a:xfrm>
            <a:prstGeom prst="rect">
              <a:avLst/>
            </a:prstGeom>
            <a:noFill/>
          </p:spPr>
          <p:txBody>
            <a:bodyPr wrap="square" rtlCol="0">
              <a:spAutoFit/>
            </a:bodyPr>
            <a:lstStyle/>
            <a:p>
              <a:pPr defTabSz="342900"/>
              <a:r>
                <a:rPr lang="en-US" sz="750" dirty="0">
                  <a:solidFill>
                    <a:srgbClr val="3C3C3B"/>
                  </a:solidFill>
                  <a:latin typeface="Calibri"/>
                </a:rPr>
                <a:t>Source: </a:t>
              </a:r>
              <a:r>
                <a:rPr lang="en-US" sz="750" dirty="0" err="1">
                  <a:solidFill>
                    <a:srgbClr val="3C3C3B"/>
                  </a:solidFill>
                  <a:latin typeface="Calibri"/>
                </a:rPr>
                <a:t>Biovision</a:t>
              </a:r>
              <a:r>
                <a:rPr lang="en-US" sz="750" dirty="0">
                  <a:solidFill>
                    <a:srgbClr val="3C3C3B"/>
                  </a:solidFill>
                  <a:latin typeface="Calibri"/>
                </a:rPr>
                <a:t> Agroecology Info Pool: </a:t>
              </a:r>
              <a:r>
                <a:rPr lang="en-US" sz="750" dirty="0">
                  <a:solidFill>
                    <a:srgbClr val="3C3C3B"/>
                  </a:solidFill>
                  <a:latin typeface="Calibri"/>
                  <a:hlinkClick r:id="rId3"/>
                </a:rPr>
                <a:t>https://www.agroecology-pool.org/</a:t>
              </a:r>
              <a:r>
                <a:rPr lang="en-US" sz="750" dirty="0">
                  <a:solidFill>
                    <a:srgbClr val="3C3C3B"/>
                  </a:solidFill>
                  <a:latin typeface="Calibri"/>
                </a:rPr>
                <a:t> </a:t>
              </a:r>
            </a:p>
          </p:txBody>
        </p:sp>
      </p:grpSp>
      <p:pic>
        <p:nvPicPr>
          <p:cNvPr id="7" name="Picture 6"/>
          <p:cNvPicPr>
            <a:picLocks noChangeAspect="1"/>
          </p:cNvPicPr>
          <p:nvPr/>
        </p:nvPicPr>
        <p:blipFill>
          <a:blip r:embed="rId4"/>
          <a:stretch>
            <a:fillRect/>
          </a:stretch>
        </p:blipFill>
        <p:spPr>
          <a:xfrm>
            <a:off x="6199797" y="1407079"/>
            <a:ext cx="1456944" cy="1031320"/>
          </a:xfrm>
          <a:prstGeom prst="rect">
            <a:avLst/>
          </a:prstGeom>
        </p:spPr>
      </p:pic>
      <p:pic>
        <p:nvPicPr>
          <p:cNvPr id="9" name="Picture 8"/>
          <p:cNvPicPr>
            <a:picLocks noChangeAspect="1"/>
          </p:cNvPicPr>
          <p:nvPr/>
        </p:nvPicPr>
        <p:blipFill>
          <a:blip r:embed="rId5"/>
          <a:stretch>
            <a:fillRect/>
          </a:stretch>
        </p:blipFill>
        <p:spPr>
          <a:xfrm>
            <a:off x="6626352" y="3883025"/>
            <a:ext cx="1255941" cy="1404246"/>
          </a:xfrm>
          <a:prstGeom prst="rect">
            <a:avLst/>
          </a:prstGeom>
        </p:spPr>
      </p:pic>
      <p:pic>
        <p:nvPicPr>
          <p:cNvPr id="10" name="Picture 9"/>
          <p:cNvPicPr>
            <a:picLocks noChangeAspect="1"/>
          </p:cNvPicPr>
          <p:nvPr/>
        </p:nvPicPr>
        <p:blipFill>
          <a:blip r:embed="rId6"/>
          <a:stretch>
            <a:fillRect/>
          </a:stretch>
        </p:blipFill>
        <p:spPr>
          <a:xfrm>
            <a:off x="6781800" y="5493516"/>
            <a:ext cx="2131284" cy="1212084"/>
          </a:xfrm>
          <a:prstGeom prst="rect">
            <a:avLst/>
          </a:prstGeom>
        </p:spPr>
      </p:pic>
      <p:pic>
        <p:nvPicPr>
          <p:cNvPr id="11" name="Picture 10"/>
          <p:cNvPicPr>
            <a:picLocks noChangeAspect="1"/>
          </p:cNvPicPr>
          <p:nvPr/>
        </p:nvPicPr>
        <p:blipFill>
          <a:blip r:embed="rId7"/>
          <a:stretch>
            <a:fillRect/>
          </a:stretch>
        </p:blipFill>
        <p:spPr>
          <a:xfrm>
            <a:off x="7152932" y="159990"/>
            <a:ext cx="1859173" cy="1022225"/>
          </a:xfrm>
          <a:prstGeom prst="rect">
            <a:avLst/>
          </a:prstGeom>
        </p:spPr>
      </p:pic>
      <p:sp>
        <p:nvSpPr>
          <p:cNvPr id="12" name="Title 1"/>
          <p:cNvSpPr>
            <a:spLocks noGrp="1"/>
          </p:cNvSpPr>
          <p:nvPr>
            <p:ph type="title"/>
          </p:nvPr>
        </p:nvSpPr>
        <p:spPr>
          <a:xfrm>
            <a:off x="228599" y="340408"/>
            <a:ext cx="4648201" cy="570861"/>
          </a:xfrm>
        </p:spPr>
        <p:txBody>
          <a:bodyPr>
            <a:normAutofit/>
          </a:bodyPr>
          <a:lstStyle/>
          <a:p>
            <a:pPr algn="ctr"/>
            <a:r>
              <a:rPr lang="en-US" sz="3200" b="1" dirty="0" err="1" smtClean="0">
                <a:solidFill>
                  <a:srgbClr val="006600"/>
                </a:solidFill>
                <a:effectLst>
                  <a:outerShdw blurRad="38100" dist="38100" dir="2700000" algn="tl">
                    <a:srgbClr val="C0C0C0"/>
                  </a:outerShdw>
                </a:effectLst>
                <a:latin typeface="Candara" panose="020E0502030303020204" pitchFamily="34" charset="0"/>
              </a:rPr>
              <a:t>Objetivos</a:t>
            </a:r>
            <a:r>
              <a:rPr lang="en-US" sz="3200" b="1" dirty="0" smtClean="0">
                <a:solidFill>
                  <a:srgbClr val="006600"/>
                </a:solidFill>
                <a:effectLst>
                  <a:outerShdw blurRad="38100" dist="38100" dir="2700000" algn="tl">
                    <a:srgbClr val="C0C0C0"/>
                  </a:outerShdw>
                </a:effectLst>
                <a:latin typeface="Candara" panose="020E0502030303020204" pitchFamily="34" charset="0"/>
              </a:rPr>
              <a:t> del AES</a:t>
            </a:r>
            <a:endParaRPr lang="en-US" sz="3200" b="1" dirty="0">
              <a:solidFill>
                <a:schemeClr val="accent6">
                  <a:lumMod val="50000"/>
                </a:schemeClr>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131943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3203" y="1410721"/>
            <a:ext cx="7315200" cy="748795"/>
          </a:xfrm>
          <a:prstGeom prst="rect">
            <a:avLst/>
          </a:prstGeom>
          <a:noFill/>
        </p:spPr>
        <p:txBody>
          <a:bodyPr wrap="square" rtlCol="0">
            <a:spAutoFit/>
          </a:bodyPr>
          <a:lstStyle/>
          <a:p>
            <a:pPr lvl="0" defTabSz="812810" eaLnBrk="1" hangingPunct="1"/>
            <a:r>
              <a:rPr lang="es-ES" sz="2133" b="1" dirty="0" smtClean="0">
                <a:solidFill>
                  <a:srgbClr val="000000"/>
                </a:solidFill>
                <a:latin typeface="Candara" panose="020E0502030303020204" pitchFamily="34" charset="0"/>
              </a:rPr>
              <a:t>T</a:t>
            </a:r>
            <a:r>
              <a:rPr kumimoji="0" lang="es-ES" sz="2133" b="1" i="0" u="none" strike="noStrike" kern="1200" cap="none" spc="0" normalizeH="0" baseline="0" noProof="0" dirty="0" err="1" smtClean="0">
                <a:ln>
                  <a:noFill/>
                </a:ln>
                <a:solidFill>
                  <a:srgbClr val="000000"/>
                </a:solidFill>
                <a:uLnTx/>
                <a:uFillTx/>
                <a:latin typeface="Candara" panose="020E0502030303020204" pitchFamily="34" charset="0"/>
              </a:rPr>
              <a:t>ransformar</a:t>
            </a:r>
            <a:r>
              <a:rPr kumimoji="0" lang="es-ES" sz="2133" b="1" i="0" u="none" strike="noStrike" kern="1200" cap="none" spc="0" normalizeH="0" baseline="0" noProof="0" dirty="0" smtClean="0">
                <a:ln>
                  <a:noFill/>
                </a:ln>
                <a:solidFill>
                  <a:srgbClr val="000000"/>
                </a:solidFill>
                <a:uLnTx/>
                <a:uFillTx/>
                <a:latin typeface="Candara" panose="020E0502030303020204" pitchFamily="34" charset="0"/>
              </a:rPr>
              <a:t>:</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 </a:t>
            </a:r>
            <a:r>
              <a:rPr lang="es-ES" sz="2133" dirty="0">
                <a:solidFill>
                  <a:srgbClr val="000000"/>
                </a:solidFill>
                <a:latin typeface="Candara" panose="020E0502030303020204" pitchFamily="34" charset="0"/>
              </a:rPr>
              <a:t>Hacer cambiar de forma a alguien o algo. </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(Diccionario de la Real Academia Española, 2019)</a:t>
            </a:r>
            <a:endParaRPr kumimoji="0" lang="es-ES" sz="2133" b="0" i="0" u="none" strike="noStrike" kern="1200" cap="none" spc="0" normalizeH="0" baseline="0" noProof="0" dirty="0">
              <a:ln>
                <a:noFill/>
              </a:ln>
              <a:solidFill>
                <a:srgbClr val="000000"/>
              </a:solidFill>
              <a:uLnTx/>
              <a:uFillTx/>
              <a:latin typeface="Candara" panose="020E0502030303020204" pitchFamily="34" charset="0"/>
            </a:endParaRPr>
          </a:p>
        </p:txBody>
      </p:sp>
      <p:sp>
        <p:nvSpPr>
          <p:cNvPr id="3" name="Rectangle 2"/>
          <p:cNvSpPr>
            <a:spLocks noChangeArrowheads="1"/>
          </p:cNvSpPr>
          <p:nvPr/>
        </p:nvSpPr>
        <p:spPr bwMode="auto">
          <a:xfrm>
            <a:off x="254190" y="353133"/>
            <a:ext cx="8763000" cy="508000"/>
          </a:xfrm>
          <a:prstGeom prst="rect">
            <a:avLst/>
          </a:prstGeom>
          <a:noFill/>
          <a:ln w="9525">
            <a:noFill/>
            <a:miter lim="800000"/>
            <a:headEnd/>
            <a:tailEnd/>
          </a:ln>
          <a:effectLst/>
        </p:spPr>
        <p:txBody>
          <a:bodyPr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s-SV"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a:t>
            </a:r>
            <a:r>
              <a:rPr kumimoji="0" lang="en-US"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Que </a:t>
            </a:r>
            <a:r>
              <a:rPr kumimoji="0" lang="en-US" sz="2844" b="1" i="0" u="none" strike="noStrike" kern="1200" cap="none" spc="0" normalizeH="0" baseline="0" noProof="0" dirty="0" err="1">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Es</a:t>
            </a:r>
            <a:r>
              <a:rPr kumimoji="0" lang="en-US"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 la </a:t>
            </a:r>
            <a:r>
              <a:rPr kumimoji="0" lang="en-US" sz="2844"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Transformación</a:t>
            </a:r>
            <a:r>
              <a:rPr kumimoji="0" lang="en-US" sz="2844"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a:t>
            </a:r>
            <a:r>
              <a:rPr kumimoji="0" lang="en-US" sz="2844"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Transici</a:t>
            </a:r>
            <a:r>
              <a:rPr kumimoji="0" lang="es-CR" sz="2844" b="1" i="0" u="none" strike="noStrike" kern="1200" cap="none" spc="0" normalizeH="0" baseline="0" noProof="0" dirty="0" err="1">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ón</a:t>
            </a:r>
            <a:r>
              <a:rPr kumimoji="0" lang="es-CR"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 Agroecológica?</a:t>
            </a:r>
            <a:endParaRPr kumimoji="0" lang="en-US"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endParaRPr>
          </a:p>
        </p:txBody>
      </p:sp>
      <p:sp>
        <p:nvSpPr>
          <p:cNvPr id="4" name="TextBox 3"/>
          <p:cNvSpPr txBox="1"/>
          <p:nvPr/>
        </p:nvSpPr>
        <p:spPr>
          <a:xfrm>
            <a:off x="1219200" y="3276600"/>
            <a:ext cx="6629400" cy="1066800"/>
          </a:xfrm>
          <a:prstGeom prst="rect">
            <a:avLst/>
          </a:prstGeom>
          <a:noFill/>
        </p:spPr>
        <p:txBody>
          <a:bodyPr wrap="square" rtlCol="0">
            <a:spAutoFit/>
          </a:bodyPr>
          <a:lstStyle/>
          <a:p>
            <a:endParaRPr lang="en-US" dirty="0"/>
          </a:p>
        </p:txBody>
      </p:sp>
      <p:sp>
        <p:nvSpPr>
          <p:cNvPr id="5" name="TextBox 4"/>
          <p:cNvSpPr txBox="1"/>
          <p:nvPr/>
        </p:nvSpPr>
        <p:spPr>
          <a:xfrm>
            <a:off x="978090" y="2732974"/>
            <a:ext cx="7315200" cy="1077026"/>
          </a:xfrm>
          <a:prstGeom prst="rect">
            <a:avLst/>
          </a:prstGeom>
          <a:noFill/>
        </p:spPr>
        <p:txBody>
          <a:bodyPr wrap="square" rtlCol="0">
            <a:spAutoFit/>
          </a:bodyPr>
          <a:lstStyle/>
          <a:p>
            <a:pPr lvl="0" defTabSz="812810" eaLnBrk="1" hangingPunct="1"/>
            <a:r>
              <a:rPr lang="es-ES" sz="2133" b="1" dirty="0" smtClean="0">
                <a:solidFill>
                  <a:srgbClr val="000000"/>
                </a:solidFill>
                <a:latin typeface="Candara" panose="020E0502030303020204" pitchFamily="34" charset="0"/>
              </a:rPr>
              <a:t>T</a:t>
            </a:r>
            <a:r>
              <a:rPr kumimoji="0" lang="es-ES" sz="2133" b="1" i="0" u="none" strike="noStrike" kern="1200" cap="none" spc="0" normalizeH="0" baseline="0" noProof="0" dirty="0" err="1" smtClean="0">
                <a:ln>
                  <a:noFill/>
                </a:ln>
                <a:solidFill>
                  <a:srgbClr val="000000"/>
                </a:solidFill>
                <a:uLnTx/>
                <a:uFillTx/>
                <a:latin typeface="Candara" panose="020E0502030303020204" pitchFamily="34" charset="0"/>
              </a:rPr>
              <a:t>ransición</a:t>
            </a:r>
            <a:r>
              <a:rPr kumimoji="0" lang="es-ES" sz="2133" b="1" i="0" u="none" strike="noStrike" kern="1200" cap="none" spc="0" normalizeH="0" baseline="0" noProof="0" dirty="0" smtClean="0">
                <a:ln>
                  <a:noFill/>
                </a:ln>
                <a:solidFill>
                  <a:srgbClr val="000000"/>
                </a:solidFill>
                <a:uLnTx/>
                <a:uFillTx/>
                <a:latin typeface="Candara" panose="020E0502030303020204" pitchFamily="34" charset="0"/>
              </a:rPr>
              <a:t>:</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 </a:t>
            </a:r>
            <a:r>
              <a:rPr lang="es-ES" sz="2133" dirty="0" smtClean="0">
                <a:solidFill>
                  <a:srgbClr val="000000"/>
                </a:solidFill>
                <a:latin typeface="Candara" panose="020E0502030303020204" pitchFamily="34" charset="0"/>
              </a:rPr>
              <a:t>Acción y efecto de pasar de un modo de ser o estar a otro distinto. </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(Diccionario de la Real Academia Española, 2019)</a:t>
            </a:r>
            <a:endParaRPr kumimoji="0" lang="es-ES" sz="2133" b="0" i="0" u="none" strike="noStrike" kern="1200" cap="none" spc="0" normalizeH="0" baseline="0" noProof="0" dirty="0">
              <a:ln>
                <a:noFill/>
              </a:ln>
              <a:solidFill>
                <a:srgbClr val="000000"/>
              </a:solidFill>
              <a:uLnTx/>
              <a:uFillTx/>
              <a:latin typeface="Candara" panose="020E0502030303020204" pitchFamily="34" charset="0"/>
            </a:endParaRPr>
          </a:p>
        </p:txBody>
      </p:sp>
      <p:pic>
        <p:nvPicPr>
          <p:cNvPr id="6" name="Picture 5"/>
          <p:cNvPicPr>
            <a:picLocks noChangeAspect="1"/>
          </p:cNvPicPr>
          <p:nvPr/>
        </p:nvPicPr>
        <p:blipFill>
          <a:blip r:embed="rId2"/>
          <a:stretch>
            <a:fillRect/>
          </a:stretch>
        </p:blipFill>
        <p:spPr>
          <a:xfrm>
            <a:off x="2590963" y="3776949"/>
            <a:ext cx="3885873" cy="2971800"/>
          </a:xfrm>
          <a:prstGeom prst="rect">
            <a:avLst/>
          </a:prstGeom>
        </p:spPr>
      </p:pic>
    </p:spTree>
    <p:extLst>
      <p:ext uri="{BB962C8B-B14F-4D97-AF65-F5344CB8AC3E}">
        <p14:creationId xmlns:p14="http://schemas.microsoft.com/office/powerpoint/2010/main" val="29632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52576" y="1106468"/>
            <a:ext cx="8693888" cy="1938992"/>
          </a:xfrm>
          <a:prstGeom prst="rect">
            <a:avLst/>
          </a:prstGeom>
          <a:noFill/>
        </p:spPr>
        <p:txBody>
          <a:bodyPr wrap="square" rtlCol="0">
            <a:spAutoFit/>
          </a:bodyPr>
          <a:lstStyle/>
          <a:p>
            <a:pPr marL="347663" marR="0" lvl="1" indent="-347663" algn="l" defTabSz="457200" rtl="0" eaLnBrk="1" fontAlgn="auto" latinLnBrk="0" hangingPunct="1">
              <a:lnSpc>
                <a:spcPct val="100000"/>
              </a:lnSpc>
              <a:spcBef>
                <a:spcPts val="0"/>
              </a:spcBef>
              <a:spcAft>
                <a:spcPts val="0"/>
              </a:spcAft>
              <a:buClr>
                <a:srgbClr val="008000"/>
              </a:buClr>
              <a:buSzTx/>
              <a:buFont typeface="Wingdings" pitchFamily="2" charset="2"/>
              <a:buChar char="§"/>
              <a:tabLst/>
              <a:defRPr/>
            </a:pPr>
            <a:r>
              <a:rPr kumimoji="0" lang="es-SV" sz="2000" b="0" i="0" u="none" strike="noStrike" kern="1200" cap="none" spc="0" normalizeH="0" baseline="0" noProof="0" dirty="0" smtClean="0">
                <a:ln>
                  <a:noFill/>
                </a:ln>
                <a:solidFill>
                  <a:prstClr val="black"/>
                </a:solidFill>
                <a:effectLst/>
                <a:uLnTx/>
                <a:uFillTx/>
                <a:latin typeface="Candara" panose="020E0502030303020204" pitchFamily="34" charset="0"/>
                <a:ea typeface="+mn-ea"/>
                <a:cs typeface="+mn-cs"/>
              </a:rPr>
              <a:t>Énfasis en el </a:t>
            </a:r>
            <a:r>
              <a:rPr kumimoji="0" lang="es-SV" sz="2000" b="1" i="0" u="sng" strike="noStrike" kern="1200" cap="none" spc="0" normalizeH="0" baseline="0" noProof="0" dirty="0" smtClean="0">
                <a:ln>
                  <a:noFill/>
                </a:ln>
                <a:solidFill>
                  <a:prstClr val="black"/>
                </a:solidFill>
                <a:effectLst/>
                <a:uLnTx/>
                <a:uFillTx/>
                <a:latin typeface="Candara" panose="020E0502030303020204" pitchFamily="34" charset="0"/>
                <a:ea typeface="+mn-ea"/>
                <a:cs typeface="+mn-cs"/>
              </a:rPr>
              <a:t>proceso</a:t>
            </a:r>
            <a:r>
              <a:rPr kumimoji="0" lang="es-SV" sz="2000" i="0" strike="noStrike" kern="1200" cap="none" spc="0" normalizeH="0" noProof="0" dirty="0" smtClean="0">
                <a:ln>
                  <a:noFill/>
                </a:ln>
                <a:solidFill>
                  <a:prstClr val="black"/>
                </a:solidFill>
                <a:effectLst/>
                <a:uLnTx/>
                <a:uFillTx/>
                <a:latin typeface="Candara" panose="020E0502030303020204" pitchFamily="34" charset="0"/>
                <a:ea typeface="+mn-ea"/>
                <a:cs typeface="+mn-cs"/>
              </a:rPr>
              <a:t> – </a:t>
            </a:r>
            <a:r>
              <a:rPr lang="es-SV" sz="2000" i="1" noProof="0" dirty="0" smtClean="0">
                <a:solidFill>
                  <a:prstClr val="black"/>
                </a:solidFill>
                <a:latin typeface="Candara" panose="020E0502030303020204" pitchFamily="34" charset="0"/>
              </a:rPr>
              <a:t>“procesos, no proyectos”</a:t>
            </a:r>
            <a:endParaRPr kumimoji="0" lang="es-SV" sz="2000" b="1" i="0" u="sng" strike="noStrike" kern="1200" cap="none" spc="0" normalizeH="0" baseline="0" noProof="0" dirty="0" smtClean="0">
              <a:ln>
                <a:noFill/>
              </a:ln>
              <a:solidFill>
                <a:prstClr val="black"/>
              </a:solidFill>
              <a:effectLst/>
              <a:uLnTx/>
              <a:uFillTx/>
              <a:latin typeface="Candara" panose="020E0502030303020204" pitchFamily="34" charset="0"/>
              <a:ea typeface="+mn-ea"/>
              <a:cs typeface="+mn-cs"/>
            </a:endParaRPr>
          </a:p>
          <a:p>
            <a:pPr marL="804863" lvl="2" indent="-347663" defTabSz="457200" eaLnBrk="1" fontAlgn="auto" hangingPunct="1">
              <a:spcBef>
                <a:spcPts val="0"/>
              </a:spcBef>
              <a:spcAft>
                <a:spcPts val="0"/>
              </a:spcAft>
              <a:buClr>
                <a:srgbClr val="008000"/>
              </a:buClr>
              <a:buFont typeface="Wingdings" pitchFamily="2" charset="2"/>
              <a:buChar char="§"/>
              <a:defRPr/>
            </a:pPr>
            <a:r>
              <a:rPr lang="es-SV" sz="2000" dirty="0" smtClean="0">
                <a:solidFill>
                  <a:prstClr val="black"/>
                </a:solidFill>
                <a:latin typeface="Candara" panose="020E0502030303020204" pitchFamily="34" charset="0"/>
              </a:rPr>
              <a:t>¿Como se comienza?- ¿Cuál es el </a:t>
            </a:r>
            <a:r>
              <a:rPr lang="es-SV" sz="2000" b="1" dirty="0" smtClean="0">
                <a:solidFill>
                  <a:prstClr val="black"/>
                </a:solidFill>
                <a:latin typeface="Candara" panose="020E0502030303020204" pitchFamily="34" charset="0"/>
              </a:rPr>
              <a:t>punto de partida</a:t>
            </a:r>
            <a:r>
              <a:rPr lang="es-SV" sz="2000" dirty="0" smtClean="0">
                <a:solidFill>
                  <a:prstClr val="black"/>
                </a:solidFill>
                <a:latin typeface="Candara" panose="020E0502030303020204" pitchFamily="34" charset="0"/>
              </a:rPr>
              <a:t>?</a:t>
            </a:r>
          </a:p>
          <a:p>
            <a:pPr marL="804863" lvl="2" indent="-347663" defTabSz="457200" eaLnBrk="1" fontAlgn="auto" hangingPunct="1">
              <a:spcBef>
                <a:spcPts val="0"/>
              </a:spcBef>
              <a:spcAft>
                <a:spcPts val="0"/>
              </a:spcAft>
              <a:buClr>
                <a:srgbClr val="008000"/>
              </a:buClr>
              <a:buFont typeface="Wingdings" pitchFamily="2" charset="2"/>
              <a:buChar char="§"/>
              <a:defRPr/>
            </a:pPr>
            <a:r>
              <a:rPr kumimoji="0" lang="es-SV" sz="2000" b="0" i="0" u="none" strike="noStrike" kern="1200" cap="none" spc="0" normalizeH="0" baseline="0" noProof="0" dirty="0" smtClean="0">
                <a:ln>
                  <a:noFill/>
                </a:ln>
                <a:solidFill>
                  <a:prstClr val="black"/>
                </a:solidFill>
                <a:effectLst/>
                <a:uLnTx/>
                <a:uFillTx/>
                <a:latin typeface="Candara" panose="020E0502030303020204" pitchFamily="34" charset="0"/>
                <a:ea typeface="+mn-ea"/>
                <a:cs typeface="+mn-cs"/>
              </a:rPr>
              <a:t>¿Como se decide cual es el objetivo</a:t>
            </a:r>
            <a:r>
              <a:rPr kumimoji="0" lang="es-SV" sz="2000" b="0" i="0" u="none" strike="noStrike" kern="1200" cap="none" spc="0" normalizeH="0" noProof="0" dirty="0" smtClean="0">
                <a:ln>
                  <a:noFill/>
                </a:ln>
                <a:solidFill>
                  <a:prstClr val="black"/>
                </a:solidFill>
                <a:effectLst/>
                <a:uLnTx/>
                <a:uFillTx/>
                <a:latin typeface="Candara" panose="020E0502030303020204" pitchFamily="34" charset="0"/>
                <a:ea typeface="+mn-ea"/>
                <a:cs typeface="+mn-cs"/>
              </a:rPr>
              <a:t> </a:t>
            </a:r>
            <a:r>
              <a:rPr lang="es-SV" sz="2000" dirty="0" smtClean="0">
                <a:solidFill>
                  <a:prstClr val="black"/>
                </a:solidFill>
                <a:latin typeface="Candara" panose="020E0502030303020204" pitchFamily="34" charset="0"/>
              </a:rPr>
              <a:t>de la transición?</a:t>
            </a:r>
            <a:endParaRPr kumimoji="0" lang="es-SV" sz="2000" b="0" i="0" u="none" strike="noStrike" kern="1200" cap="none" spc="0" normalizeH="0" baseline="0" noProof="0" dirty="0" smtClean="0">
              <a:ln>
                <a:noFill/>
              </a:ln>
              <a:solidFill>
                <a:prstClr val="black"/>
              </a:solidFill>
              <a:effectLst/>
              <a:uLnTx/>
              <a:uFillTx/>
              <a:latin typeface="Candara" panose="020E0502030303020204" pitchFamily="34" charset="0"/>
              <a:ea typeface="+mn-ea"/>
              <a:cs typeface="+mn-cs"/>
            </a:endParaRPr>
          </a:p>
          <a:p>
            <a:pPr marL="804863" lvl="2" indent="-347663" defTabSz="457200" eaLnBrk="1" fontAlgn="auto" hangingPunct="1">
              <a:spcBef>
                <a:spcPts val="0"/>
              </a:spcBef>
              <a:spcAft>
                <a:spcPts val="0"/>
              </a:spcAft>
              <a:buClr>
                <a:srgbClr val="008000"/>
              </a:buClr>
              <a:buFont typeface="Wingdings" pitchFamily="2" charset="2"/>
              <a:buChar char="§"/>
              <a:defRPr/>
            </a:pPr>
            <a:r>
              <a:rPr lang="es-SV" sz="2000" dirty="0">
                <a:solidFill>
                  <a:prstClr val="black"/>
                </a:solidFill>
                <a:latin typeface="Candara" panose="020E0502030303020204" pitchFamily="34" charset="0"/>
              </a:rPr>
              <a:t>¿</a:t>
            </a:r>
            <a:r>
              <a:rPr kumimoji="0" lang="es-SV" sz="2000" b="0" i="0" u="none" strike="noStrike" kern="1200" cap="none" spc="0" normalizeH="0" noProof="0" dirty="0" smtClean="0">
                <a:ln>
                  <a:noFill/>
                </a:ln>
                <a:solidFill>
                  <a:prstClr val="black"/>
                </a:solidFill>
                <a:effectLst/>
                <a:uLnTx/>
                <a:uFillTx/>
                <a:latin typeface="Candara" panose="020E0502030303020204" pitchFamily="34" charset="0"/>
                <a:ea typeface="+mn-ea"/>
                <a:cs typeface="+mn-cs"/>
              </a:rPr>
              <a:t>Como se escogen </a:t>
            </a:r>
            <a:r>
              <a:rPr kumimoji="0" lang="es-SV" sz="2000" b="0" i="0" u="none" strike="noStrike" kern="1200" cap="none" spc="0" normalizeH="0" baseline="0" noProof="0" dirty="0" smtClean="0">
                <a:ln>
                  <a:noFill/>
                </a:ln>
                <a:solidFill>
                  <a:prstClr val="black"/>
                </a:solidFill>
                <a:effectLst/>
                <a:uLnTx/>
                <a:uFillTx/>
                <a:latin typeface="Candara" panose="020E0502030303020204" pitchFamily="34" charset="0"/>
                <a:ea typeface="+mn-ea"/>
                <a:cs typeface="+mn-cs"/>
              </a:rPr>
              <a:t>y aplican las herramientas</a:t>
            </a:r>
            <a:r>
              <a:rPr kumimoji="0" lang="es-SV" sz="2000" b="0" i="0" u="none" strike="noStrike" kern="1200" cap="none" spc="0" normalizeH="0" noProof="0" dirty="0" smtClean="0">
                <a:ln>
                  <a:noFill/>
                </a:ln>
                <a:solidFill>
                  <a:prstClr val="black"/>
                </a:solidFill>
                <a:effectLst/>
                <a:uLnTx/>
                <a:uFillTx/>
                <a:latin typeface="Candara" panose="020E0502030303020204" pitchFamily="34" charset="0"/>
                <a:ea typeface="+mn-ea"/>
                <a:cs typeface="+mn-cs"/>
              </a:rPr>
              <a:t> para monitorear y evaluar el proceso?</a:t>
            </a:r>
          </a:p>
          <a:p>
            <a:pPr marL="804863" lvl="2" indent="-347663" defTabSz="457200" eaLnBrk="1" fontAlgn="auto" hangingPunct="1">
              <a:spcBef>
                <a:spcPts val="0"/>
              </a:spcBef>
              <a:spcAft>
                <a:spcPts val="0"/>
              </a:spcAft>
              <a:buClr>
                <a:srgbClr val="008000"/>
              </a:buClr>
              <a:buFont typeface="Wingdings" pitchFamily="2" charset="2"/>
              <a:buChar char="§"/>
              <a:defRPr/>
            </a:pPr>
            <a:r>
              <a:rPr lang="es-SV" sz="2000" baseline="0" dirty="0" smtClean="0">
                <a:solidFill>
                  <a:prstClr val="black"/>
                </a:solidFill>
                <a:latin typeface="Candara" panose="020E0502030303020204" pitchFamily="34" charset="0"/>
              </a:rPr>
              <a:t>¿Qué perspectiva agroecológica estamos usando?</a:t>
            </a:r>
            <a:endParaRPr kumimoji="0" lang="es-SV" sz="2000" b="0" i="0" u="none" strike="noStrike" kern="1200" cap="none" spc="0" normalizeH="0" baseline="0" noProof="0" dirty="0" smtClean="0">
              <a:ln>
                <a:noFill/>
              </a:ln>
              <a:solidFill>
                <a:prstClr val="black"/>
              </a:solidFill>
              <a:effectLst/>
              <a:uLnTx/>
              <a:uFillTx/>
              <a:latin typeface="Candara" panose="020E0502030303020204" pitchFamily="34" charset="0"/>
              <a:ea typeface="+mn-ea"/>
              <a:cs typeface="+mn-cs"/>
            </a:endParaRPr>
          </a:p>
        </p:txBody>
      </p:sp>
      <p:sp>
        <p:nvSpPr>
          <p:cNvPr id="18" name="Subtitle 2"/>
          <p:cNvSpPr txBox="1">
            <a:spLocks/>
          </p:cNvSpPr>
          <p:nvPr/>
        </p:nvSpPr>
        <p:spPr>
          <a:xfrm>
            <a:off x="297712" y="159550"/>
            <a:ext cx="8603616" cy="8071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s-SV" sz="2800" b="1" i="0" u="none" strike="noStrike" kern="1200" cap="none" spc="0" normalizeH="0" baseline="0" noProof="0" dirty="0" smtClean="0">
                <a:ln>
                  <a:noFill/>
                </a:ln>
                <a:solidFill>
                  <a:srgbClr val="006600"/>
                </a:solidFill>
                <a:effectLst/>
                <a:uLnTx/>
                <a:uFillTx/>
                <a:latin typeface="Candara" panose="020E0502030303020204" pitchFamily="34" charset="0"/>
                <a:ea typeface="+mn-ea"/>
                <a:cs typeface="+mn-cs"/>
              </a:rPr>
              <a:t>Análisis y Monitoreo del Proceso de Transición</a:t>
            </a:r>
            <a:r>
              <a:rPr lang="es-SV" sz="2800" b="1" dirty="0" smtClean="0">
                <a:solidFill>
                  <a:srgbClr val="006600"/>
                </a:solidFill>
                <a:latin typeface="Candara" panose="020E0502030303020204" pitchFamily="34" charset="0"/>
              </a:rPr>
              <a:t> o de Transformación Agroecológica</a:t>
            </a:r>
            <a:endParaRPr kumimoji="0" lang="en-US" sz="2800" b="1" i="0" u="none" strike="noStrike" kern="1200" cap="none" spc="0" normalizeH="0" baseline="0" noProof="0" dirty="0" smtClean="0">
              <a:ln>
                <a:noFill/>
              </a:ln>
              <a:solidFill>
                <a:srgbClr val="006600"/>
              </a:solidFill>
              <a:effectLst/>
              <a:uLnTx/>
              <a:uFillTx/>
              <a:latin typeface="Candara" panose="020E0502030303020204" pitchFamily="34" charset="0"/>
              <a:ea typeface="+mn-ea"/>
              <a:cs typeface="+mn-cs"/>
            </a:endParaRPr>
          </a:p>
        </p:txBody>
      </p:sp>
      <p:pic>
        <p:nvPicPr>
          <p:cNvPr id="2" name="Picture 1"/>
          <p:cNvPicPr>
            <a:picLocks noChangeAspect="1"/>
          </p:cNvPicPr>
          <p:nvPr/>
        </p:nvPicPr>
        <p:blipFill>
          <a:blip r:embed="rId2"/>
          <a:stretch>
            <a:fillRect/>
          </a:stretch>
        </p:blipFill>
        <p:spPr>
          <a:xfrm>
            <a:off x="1016575" y="3124200"/>
            <a:ext cx="7136825" cy="3672724"/>
          </a:xfrm>
          <a:prstGeom prst="rect">
            <a:avLst/>
          </a:prstGeom>
        </p:spPr>
      </p:pic>
    </p:spTree>
    <p:extLst>
      <p:ext uri="{BB962C8B-B14F-4D97-AF65-F5344CB8AC3E}">
        <p14:creationId xmlns:p14="http://schemas.microsoft.com/office/powerpoint/2010/main" val="1728401400"/>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46961" y="807101"/>
            <a:ext cx="8693888" cy="3170099"/>
          </a:xfrm>
          <a:prstGeom prst="rect">
            <a:avLst/>
          </a:prstGeom>
          <a:noFill/>
        </p:spPr>
        <p:txBody>
          <a:bodyPr wrap="square" rtlCol="0">
            <a:spAutoFit/>
          </a:bodyPr>
          <a:lstStyle/>
          <a:p>
            <a:pPr marL="0" marR="0" lvl="1" algn="l" defTabSz="457200" rtl="0" eaLnBrk="1" fontAlgn="auto" latinLnBrk="0" hangingPunct="1">
              <a:lnSpc>
                <a:spcPct val="100000"/>
              </a:lnSpc>
              <a:spcBef>
                <a:spcPts val="0"/>
              </a:spcBef>
              <a:spcAft>
                <a:spcPts val="0"/>
              </a:spcAft>
              <a:buClr>
                <a:srgbClr val="008000"/>
              </a:buClr>
              <a:buSzTx/>
              <a:tabLst/>
              <a:defRPr/>
            </a:pPr>
            <a:endParaRPr kumimoji="0" lang="es-SV" sz="2000" b="0" i="0" u="none" strike="noStrike" kern="1200" cap="none" spc="0" normalizeH="0" baseline="0" noProof="0" dirty="0" smtClean="0">
              <a:ln>
                <a:noFill/>
              </a:ln>
              <a:solidFill>
                <a:prstClr val="black"/>
              </a:solidFill>
              <a:effectLst/>
              <a:uLnTx/>
              <a:uFillTx/>
              <a:latin typeface="Candara" panose="020E0502030303020204" pitchFamily="34" charset="0"/>
              <a:ea typeface="+mn-ea"/>
              <a:cs typeface="+mn-cs"/>
            </a:endParaRPr>
          </a:p>
          <a:p>
            <a:pPr marL="347663" marR="0" lvl="1" indent="-347663" algn="l" defTabSz="457200" rtl="0" eaLnBrk="1" fontAlgn="auto" latinLnBrk="0" hangingPunct="1">
              <a:lnSpc>
                <a:spcPct val="100000"/>
              </a:lnSpc>
              <a:spcBef>
                <a:spcPts val="0"/>
              </a:spcBef>
              <a:spcAft>
                <a:spcPts val="0"/>
              </a:spcAft>
              <a:buClr>
                <a:srgbClr val="008000"/>
              </a:buClr>
              <a:buSzTx/>
              <a:buFont typeface="Wingdings" pitchFamily="2" charset="2"/>
              <a:buChar char="§"/>
              <a:tabLst/>
              <a:defRPr/>
            </a:pPr>
            <a:r>
              <a:rPr lang="es-SV" sz="2000" dirty="0" smtClean="0">
                <a:solidFill>
                  <a:prstClr val="black"/>
                </a:solidFill>
                <a:latin typeface="Candara" panose="020E0502030303020204" pitchFamily="34" charset="0"/>
              </a:rPr>
              <a:t>En el ALC usamos dos enfoques principales para apoyar la transición:</a:t>
            </a:r>
          </a:p>
          <a:p>
            <a:pPr marL="804863" lvl="2" indent="-347663" defTabSz="457200" eaLnBrk="1" fontAlgn="auto" hangingPunct="1">
              <a:spcBef>
                <a:spcPts val="0"/>
              </a:spcBef>
              <a:spcAft>
                <a:spcPts val="0"/>
              </a:spcAft>
              <a:buClr>
                <a:srgbClr val="008000"/>
              </a:buClr>
              <a:buFont typeface="Wingdings" panose="05000000000000000000" pitchFamily="2" charset="2"/>
              <a:buChar char="ü"/>
              <a:defRPr/>
            </a:pPr>
            <a:r>
              <a:rPr lang="es-SV" sz="2000" dirty="0">
                <a:solidFill>
                  <a:prstClr val="black"/>
                </a:solidFill>
                <a:latin typeface="Candara" panose="020E0502030303020204" pitchFamily="34" charset="0"/>
              </a:rPr>
              <a:t>La IAP </a:t>
            </a:r>
          </a:p>
          <a:p>
            <a:pPr marL="804863" lvl="2" indent="-347663" defTabSz="457200" eaLnBrk="1" fontAlgn="auto" hangingPunct="1">
              <a:spcBef>
                <a:spcPts val="0"/>
              </a:spcBef>
              <a:spcAft>
                <a:spcPts val="0"/>
              </a:spcAft>
              <a:buClr>
                <a:srgbClr val="008000"/>
              </a:buClr>
              <a:buFont typeface="Wingdings" panose="05000000000000000000" pitchFamily="2" charset="2"/>
              <a:buChar char="ü"/>
              <a:defRPr/>
            </a:pPr>
            <a:r>
              <a:rPr lang="es-SV" sz="2000" dirty="0">
                <a:solidFill>
                  <a:prstClr val="black"/>
                </a:solidFill>
                <a:latin typeface="Candara" panose="020E0502030303020204" pitchFamily="34" charset="0"/>
              </a:rPr>
              <a:t>Herramientas</a:t>
            </a:r>
            <a:r>
              <a:rPr lang="en-US" sz="2000" dirty="0">
                <a:solidFill>
                  <a:prstClr val="black"/>
                </a:solidFill>
                <a:latin typeface="Candara" panose="020E0502030303020204" pitchFamily="34" charset="0"/>
              </a:rPr>
              <a:t>/</a:t>
            </a:r>
            <a:r>
              <a:rPr lang="es-SV" sz="2000" dirty="0">
                <a:solidFill>
                  <a:prstClr val="black"/>
                </a:solidFill>
                <a:latin typeface="Candara" panose="020E0502030303020204" pitchFamily="34" charset="0"/>
              </a:rPr>
              <a:t>Enfoques basados en </a:t>
            </a:r>
            <a:r>
              <a:rPr lang="es-SV" sz="2000" b="1" u="sng" dirty="0">
                <a:solidFill>
                  <a:prstClr val="black"/>
                </a:solidFill>
                <a:latin typeface="Candara" panose="020E0502030303020204" pitchFamily="34" charset="0"/>
              </a:rPr>
              <a:t>P</a:t>
            </a:r>
            <a:r>
              <a:rPr lang="es-SV" sz="2000" b="1" u="sng" dirty="0" smtClean="0">
                <a:solidFill>
                  <a:prstClr val="black"/>
                </a:solidFill>
                <a:latin typeface="Candara" panose="020E0502030303020204" pitchFamily="34" charset="0"/>
              </a:rPr>
              <a:t>rincipios de Agroecología</a:t>
            </a:r>
          </a:p>
          <a:p>
            <a:pPr marL="457200" lvl="2" defTabSz="457200" eaLnBrk="1" fontAlgn="auto" hangingPunct="1">
              <a:spcBef>
                <a:spcPts val="0"/>
              </a:spcBef>
              <a:spcAft>
                <a:spcPts val="0"/>
              </a:spcAft>
              <a:buClr>
                <a:srgbClr val="008000"/>
              </a:buClr>
              <a:defRPr/>
            </a:pPr>
            <a:endParaRPr lang="es-SV" sz="2000" b="1" u="sng" dirty="0" smtClean="0">
              <a:solidFill>
                <a:prstClr val="black"/>
              </a:solidFill>
              <a:latin typeface="Candara" panose="020E0502030303020204" pitchFamily="34" charset="0"/>
            </a:endParaRPr>
          </a:p>
          <a:p>
            <a:pPr marL="347663" lvl="1" indent="-347663" defTabSz="457200" eaLnBrk="1" fontAlgn="auto" hangingPunct="1">
              <a:spcBef>
                <a:spcPts val="0"/>
              </a:spcBef>
              <a:spcAft>
                <a:spcPts val="0"/>
              </a:spcAft>
              <a:buClr>
                <a:srgbClr val="008000"/>
              </a:buClr>
              <a:buFont typeface="Wingdings" pitchFamily="2" charset="2"/>
              <a:buChar char="§"/>
              <a:defRPr/>
            </a:pPr>
            <a:r>
              <a:rPr lang="es-SV" sz="2000" dirty="0" smtClean="0">
                <a:solidFill>
                  <a:prstClr val="black"/>
                </a:solidFill>
                <a:latin typeface="Candara" panose="020E0502030303020204" pitchFamily="34" charset="0"/>
              </a:rPr>
              <a:t>No </a:t>
            </a:r>
            <a:r>
              <a:rPr lang="es-SV" sz="2000" dirty="0">
                <a:solidFill>
                  <a:prstClr val="black"/>
                </a:solidFill>
                <a:latin typeface="Candara" panose="020E0502030303020204" pitchFamily="34" charset="0"/>
              </a:rPr>
              <a:t>hay una sola forma de trabajar </a:t>
            </a:r>
            <a:r>
              <a:rPr lang="es-SV" sz="2000" dirty="0" smtClean="0">
                <a:solidFill>
                  <a:prstClr val="black"/>
                </a:solidFill>
                <a:latin typeface="Candara" panose="020E0502030303020204" pitchFamily="34" charset="0"/>
              </a:rPr>
              <a:t>o “bala de plata”</a:t>
            </a:r>
          </a:p>
          <a:p>
            <a:pPr marL="804863" lvl="2" indent="-347663" defTabSz="457200" eaLnBrk="1" fontAlgn="auto" hangingPunct="1">
              <a:spcBef>
                <a:spcPts val="0"/>
              </a:spcBef>
              <a:spcAft>
                <a:spcPts val="0"/>
              </a:spcAft>
              <a:buClr>
                <a:srgbClr val="008000"/>
              </a:buClr>
              <a:buFont typeface="Wingdings" panose="05000000000000000000" pitchFamily="2" charset="2"/>
              <a:buChar char="ü"/>
              <a:defRPr/>
            </a:pPr>
            <a:r>
              <a:rPr lang="es-SV" sz="2000" dirty="0" smtClean="0">
                <a:solidFill>
                  <a:prstClr val="black"/>
                </a:solidFill>
                <a:latin typeface="Candara" panose="020E0502030303020204" pitchFamily="34" charset="0"/>
              </a:rPr>
              <a:t>Actores</a:t>
            </a:r>
          </a:p>
          <a:p>
            <a:pPr marL="804863" lvl="2" indent="-347663" defTabSz="457200" eaLnBrk="1" fontAlgn="auto" hangingPunct="1">
              <a:spcBef>
                <a:spcPts val="0"/>
              </a:spcBef>
              <a:spcAft>
                <a:spcPts val="0"/>
              </a:spcAft>
              <a:buClr>
                <a:srgbClr val="008000"/>
              </a:buClr>
              <a:buFont typeface="Wingdings" panose="05000000000000000000" pitchFamily="2" charset="2"/>
              <a:buChar char="ü"/>
              <a:defRPr/>
            </a:pPr>
            <a:r>
              <a:rPr lang="es-SV" sz="2000" dirty="0" smtClean="0">
                <a:solidFill>
                  <a:prstClr val="black"/>
                </a:solidFill>
                <a:latin typeface="Candara" panose="020E0502030303020204" pitchFamily="34" charset="0"/>
              </a:rPr>
              <a:t>Contexto</a:t>
            </a:r>
          </a:p>
          <a:p>
            <a:pPr marL="804863" lvl="2" indent="-347663" defTabSz="457200" eaLnBrk="1" fontAlgn="auto" hangingPunct="1">
              <a:spcBef>
                <a:spcPts val="0"/>
              </a:spcBef>
              <a:spcAft>
                <a:spcPts val="0"/>
              </a:spcAft>
              <a:buClr>
                <a:srgbClr val="008000"/>
              </a:buClr>
              <a:buFont typeface="Wingdings" panose="05000000000000000000" pitchFamily="2" charset="2"/>
              <a:buChar char="ü"/>
              <a:defRPr/>
            </a:pPr>
            <a:r>
              <a:rPr lang="es-SV" sz="2000" dirty="0" smtClean="0">
                <a:solidFill>
                  <a:prstClr val="black"/>
                </a:solidFill>
                <a:latin typeface="Candara" panose="020E0502030303020204" pitchFamily="34" charset="0"/>
              </a:rPr>
              <a:t>Conocimientos y Preferencias</a:t>
            </a:r>
            <a:endParaRPr kumimoji="0" lang="en-US" sz="2000" b="0" i="0" u="none" strike="noStrike" kern="1200" cap="none" spc="0" normalizeH="0" baseline="0" noProof="0" dirty="0" smtClean="0">
              <a:ln>
                <a:noFill/>
              </a:ln>
              <a:solidFill>
                <a:prstClr val="black"/>
              </a:solidFill>
              <a:effectLst/>
              <a:uLnTx/>
              <a:uFillTx/>
              <a:latin typeface="Candara" panose="020E0502030303020204" pitchFamily="34" charset="0"/>
              <a:ea typeface="+mn-ea"/>
              <a:cs typeface="+mn-cs"/>
            </a:endParaRPr>
          </a:p>
          <a:p>
            <a:pPr marL="457200" marR="0" lvl="2" indent="0" algn="l" defTabSz="457200" rtl="0" eaLnBrk="1" fontAlgn="auto" latinLnBrk="0" hangingPunct="1">
              <a:lnSpc>
                <a:spcPct val="100000"/>
              </a:lnSpc>
              <a:spcBef>
                <a:spcPts val="0"/>
              </a:spcBef>
              <a:spcAft>
                <a:spcPts val="0"/>
              </a:spcAft>
              <a:buClr>
                <a:srgbClr val="0000FF"/>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Tahoma" pitchFamily="34" charset="0"/>
            </a:endParaRPr>
          </a:p>
        </p:txBody>
      </p:sp>
      <p:pic>
        <p:nvPicPr>
          <p:cNvPr id="4" name="Picture 3"/>
          <p:cNvPicPr>
            <a:picLocks noChangeAspect="1"/>
          </p:cNvPicPr>
          <p:nvPr/>
        </p:nvPicPr>
        <p:blipFill>
          <a:blip r:embed="rId2"/>
          <a:stretch>
            <a:fillRect/>
          </a:stretch>
        </p:blipFill>
        <p:spPr>
          <a:xfrm>
            <a:off x="5486400" y="4033136"/>
            <a:ext cx="3194230" cy="2501014"/>
          </a:xfrm>
          <a:prstGeom prst="rect">
            <a:avLst/>
          </a:prstGeom>
        </p:spPr>
      </p:pic>
      <p:pic>
        <p:nvPicPr>
          <p:cNvPr id="5" name="Picture 4"/>
          <p:cNvPicPr>
            <a:picLocks noChangeAspect="1"/>
          </p:cNvPicPr>
          <p:nvPr/>
        </p:nvPicPr>
        <p:blipFill>
          <a:blip r:embed="rId3"/>
          <a:stretch>
            <a:fillRect/>
          </a:stretch>
        </p:blipFill>
        <p:spPr>
          <a:xfrm>
            <a:off x="110085" y="3998325"/>
            <a:ext cx="4572671" cy="1999136"/>
          </a:xfrm>
          <a:prstGeom prst="rect">
            <a:avLst/>
          </a:prstGeom>
        </p:spPr>
      </p:pic>
      <p:sp>
        <p:nvSpPr>
          <p:cNvPr id="6" name="Subtitle 2"/>
          <p:cNvSpPr txBox="1">
            <a:spLocks/>
          </p:cNvSpPr>
          <p:nvPr/>
        </p:nvSpPr>
        <p:spPr>
          <a:xfrm>
            <a:off x="297712" y="159550"/>
            <a:ext cx="8603616" cy="8071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s-SV" sz="2800" b="1" i="0" u="none" strike="noStrike" kern="1200" cap="none" spc="0" normalizeH="0" baseline="0" noProof="0" dirty="0" smtClean="0">
                <a:ln>
                  <a:noFill/>
                </a:ln>
                <a:solidFill>
                  <a:srgbClr val="006600"/>
                </a:solidFill>
                <a:effectLst/>
                <a:uLnTx/>
                <a:uFillTx/>
                <a:latin typeface="Candara" panose="020E0502030303020204" pitchFamily="34" charset="0"/>
                <a:ea typeface="+mn-ea"/>
                <a:cs typeface="+mn-cs"/>
              </a:rPr>
              <a:t>Enfoque de Como Analizar y Monitorear el Proceso de Transición</a:t>
            </a:r>
            <a:r>
              <a:rPr lang="es-SV" sz="2800" b="1" dirty="0" smtClean="0">
                <a:solidFill>
                  <a:srgbClr val="006600"/>
                </a:solidFill>
                <a:latin typeface="Candara" panose="020E0502030303020204" pitchFamily="34" charset="0"/>
              </a:rPr>
              <a:t> o de Transformación Agroecológica</a:t>
            </a:r>
            <a:endParaRPr kumimoji="0" lang="en-US" sz="2800" b="1" i="0" u="none" strike="noStrike" kern="1200" cap="none" spc="0" normalizeH="0" baseline="0" noProof="0" dirty="0" smtClean="0">
              <a:ln>
                <a:noFill/>
              </a:ln>
              <a:solidFill>
                <a:srgbClr val="006600"/>
              </a:solidFill>
              <a:effectLst/>
              <a:uLnTx/>
              <a:uFillTx/>
              <a:latin typeface="Candara" panose="020E0502030303020204" pitchFamily="34" charset="0"/>
              <a:ea typeface="+mn-ea"/>
              <a:cs typeface="+mn-cs"/>
            </a:endParaRPr>
          </a:p>
        </p:txBody>
      </p:sp>
      <p:sp>
        <p:nvSpPr>
          <p:cNvPr id="2" name="TextBox 1"/>
          <p:cNvSpPr txBox="1"/>
          <p:nvPr/>
        </p:nvSpPr>
        <p:spPr>
          <a:xfrm>
            <a:off x="307237" y="6018586"/>
            <a:ext cx="3657600" cy="338554"/>
          </a:xfrm>
          <a:prstGeom prst="rect">
            <a:avLst/>
          </a:prstGeom>
          <a:noFill/>
        </p:spPr>
        <p:txBody>
          <a:bodyPr wrap="square" rtlCol="0">
            <a:spAutoFit/>
          </a:bodyPr>
          <a:lstStyle/>
          <a:p>
            <a:r>
              <a:rPr lang="es-SV" sz="1600" dirty="0" smtClean="0">
                <a:latin typeface="Candara" panose="020E0502030303020204" pitchFamily="34" charset="0"/>
              </a:rPr>
              <a:t>Investigación Acción Participativa (IAP)</a:t>
            </a:r>
            <a:endParaRPr lang="en-US" sz="1600" dirty="0">
              <a:latin typeface="Candara" panose="020E0502030303020204" pitchFamily="34" charset="0"/>
            </a:endParaRPr>
          </a:p>
        </p:txBody>
      </p:sp>
    </p:spTree>
    <p:extLst>
      <p:ext uri="{BB962C8B-B14F-4D97-AF65-F5344CB8AC3E}">
        <p14:creationId xmlns:p14="http://schemas.microsoft.com/office/powerpoint/2010/main" val="3843629749"/>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3714" y="3285344"/>
            <a:ext cx="3602486" cy="246221"/>
          </a:xfrm>
          <a:prstGeom prst="rect">
            <a:avLst/>
          </a:prstGeom>
          <a:noFill/>
        </p:spPr>
        <p:txBody>
          <a:bodyPr wrap="square" rtlCol="0">
            <a:spAutoFit/>
          </a:bodyPr>
          <a:lstStyle/>
          <a:p>
            <a:pPr lvl="0" eaLnBrk="1" hangingPunct="1">
              <a:defRPr/>
            </a:pP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Fuente</a:t>
            </a:r>
            <a:r>
              <a:rPr lang="en-US" sz="1000" dirty="0">
                <a:solidFill>
                  <a:srgbClr val="000000"/>
                </a:solidFill>
                <a:latin typeface="Candara" panose="020E0502030303020204" pitchFamily="34" charset="0"/>
                <a:cs typeface="Calibri" panose="020F0502020204030204" pitchFamily="34" charset="0"/>
              </a:rPr>
              <a:t>: FAO </a:t>
            </a:r>
            <a:r>
              <a:rPr lang="en-US" sz="1000" dirty="0" smtClean="0">
                <a:solidFill>
                  <a:srgbClr val="000000"/>
                </a:solidFill>
                <a:latin typeface="Candara" panose="020E0502030303020204" pitchFamily="34" charset="0"/>
                <a:cs typeface="Calibri" panose="020F0502020204030204" pitchFamily="34" charset="0"/>
              </a:rPr>
              <a:t>(2018) </a:t>
            </a:r>
            <a:r>
              <a:rPr lang="en-US" sz="1000" dirty="0" smtClean="0">
                <a:solidFill>
                  <a:srgbClr val="000000"/>
                </a:solidFill>
                <a:latin typeface="Candara" panose="020E0502030303020204" pitchFamily="34" charset="0"/>
                <a:cs typeface="Calibri" panose="020F0502020204030204" pitchFamily="34" charset="0"/>
                <a:hlinkClick r:id="rId2"/>
              </a:rPr>
              <a:t>10 </a:t>
            </a:r>
            <a:r>
              <a:rPr lang="en-US" sz="1000" dirty="0" err="1" smtClean="0">
                <a:solidFill>
                  <a:srgbClr val="000000"/>
                </a:solidFill>
                <a:latin typeface="Candara" panose="020E0502030303020204" pitchFamily="34" charset="0"/>
                <a:cs typeface="Calibri" panose="020F0502020204030204" pitchFamily="34" charset="0"/>
                <a:hlinkClick r:id="rId2"/>
              </a:rPr>
              <a:t>Elementos</a:t>
            </a:r>
            <a:r>
              <a:rPr lang="en-US" sz="1000" dirty="0" smtClean="0">
                <a:solidFill>
                  <a:srgbClr val="000000"/>
                </a:solidFill>
                <a:latin typeface="Candara" panose="020E0502030303020204" pitchFamily="34" charset="0"/>
                <a:cs typeface="Calibri" panose="020F0502020204030204" pitchFamily="34" charset="0"/>
                <a:hlinkClick r:id="rId2"/>
              </a:rPr>
              <a:t> de </a:t>
            </a:r>
            <a:r>
              <a:rPr lang="en-US" sz="1000" dirty="0" err="1" smtClean="0">
                <a:solidFill>
                  <a:srgbClr val="000000"/>
                </a:solidFill>
                <a:latin typeface="Candara" panose="020E0502030303020204" pitchFamily="34" charset="0"/>
                <a:cs typeface="Calibri" panose="020F0502020204030204" pitchFamily="34" charset="0"/>
                <a:hlinkClick r:id="rId2"/>
              </a:rPr>
              <a:t>Agroecolog</a:t>
            </a:r>
            <a:r>
              <a:rPr lang="es-SV" sz="1000" dirty="0" err="1" smtClean="0">
                <a:solidFill>
                  <a:srgbClr val="000000"/>
                </a:solidFill>
                <a:latin typeface="Candara" panose="020E0502030303020204" pitchFamily="34" charset="0"/>
                <a:cs typeface="Calibri" panose="020F0502020204030204" pitchFamily="34" charset="0"/>
                <a:hlinkClick r:id="rId2"/>
              </a:rPr>
              <a:t>ía</a:t>
            </a:r>
            <a:r>
              <a:rPr lang="es-SV" sz="1000" dirty="0" smtClean="0">
                <a:solidFill>
                  <a:srgbClr val="000000"/>
                </a:solidFill>
                <a:latin typeface="Candara" panose="020E0502030303020204" pitchFamily="34" charset="0"/>
                <a:cs typeface="Calibri" panose="020F0502020204030204" pitchFamily="34" charset="0"/>
              </a:rPr>
              <a:t> </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a:t>
            </a:r>
            <a:r>
              <a:rPr kumimoji="0" lang="en-US" sz="1000" b="0" i="0" u="none" strike="noStrike" kern="1200" cap="none" spc="0" normalizeH="0" baseline="0" noProof="0" dirty="0" err="1" smtClean="0">
                <a:ln>
                  <a:noFill/>
                </a:ln>
                <a:solidFill>
                  <a:srgbClr val="000000"/>
                </a:solidFill>
                <a:effectLst/>
                <a:uLnTx/>
                <a:uFillTx/>
                <a:latin typeface="Candara" panose="020E0502030303020204" pitchFamily="34" charset="0"/>
                <a:cs typeface="Calibri" panose="020F0502020204030204" pitchFamily="34" charset="0"/>
              </a:rPr>
              <a:t>libre</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rPr>
              <a:t> </a:t>
            </a:r>
            <a:r>
              <a:rPr kumimoji="0" lang="en-US" sz="1000" b="0" i="0" u="none" strike="noStrike" kern="1200" cap="none" spc="0" normalizeH="0" noProof="0" dirty="0" err="1" smtClean="0">
                <a:ln>
                  <a:noFill/>
                </a:ln>
                <a:solidFill>
                  <a:srgbClr val="000000"/>
                </a:solidFill>
                <a:effectLst/>
                <a:uLnTx/>
                <a:uFillTx/>
                <a:latin typeface="Candara" panose="020E0502030303020204" pitchFamily="34" charset="0"/>
                <a:cs typeface="Calibri" panose="020F0502020204030204" pitchFamily="34" charset="0"/>
              </a:rPr>
              <a:t>acceso</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rPr>
              <a:t>]</a:t>
            </a:r>
            <a:endPar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endParaRPr>
          </a:p>
        </p:txBody>
      </p:sp>
      <p:sp>
        <p:nvSpPr>
          <p:cNvPr id="10" name="TextBox 19"/>
          <p:cNvSpPr txBox="1">
            <a:spLocks noChangeArrowheads="1"/>
          </p:cNvSpPr>
          <p:nvPr/>
        </p:nvSpPr>
        <p:spPr bwMode="auto">
          <a:xfrm>
            <a:off x="533400" y="15815"/>
            <a:ext cx="82517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s-SV" altLang="en-US" sz="3200" b="1" i="0" u="none" strike="noStrike" kern="1200" cap="none" spc="0" normalizeH="0" baseline="0" noProof="0" dirty="0" smtClean="0">
                <a:ln>
                  <a:noFill/>
                </a:ln>
                <a:solidFill>
                  <a:srgbClr val="006600"/>
                </a:solidFill>
                <a:effectLst/>
                <a:uLnTx/>
                <a:uFillTx/>
                <a:latin typeface="Candara" panose="020E0502030303020204" pitchFamily="34" charset="0"/>
                <a:cs typeface="Arial" panose="020B0604020202020204" pitchFamily="34" charset="0"/>
              </a:rPr>
              <a:t>Una Diversidad de Propuestas de Principios Agroecológicos</a:t>
            </a:r>
            <a:endParaRPr kumimoji="0" lang="en-US" altLang="en-US" sz="3200" b="1" i="0" u="none" strike="noStrike" kern="1200" cap="none" spc="0" normalizeH="0" baseline="0" noProof="0" dirty="0">
              <a:ln>
                <a:noFill/>
              </a:ln>
              <a:solidFill>
                <a:srgbClr val="006600"/>
              </a:solidFill>
              <a:effectLst/>
              <a:uLnTx/>
              <a:uFillTx/>
              <a:latin typeface="Candara" panose="020E0502030303020204" pitchFamily="34" charset="0"/>
              <a:cs typeface="Arial" panose="020B0604020202020204" pitchFamily="34" charset="0"/>
            </a:endParaRPr>
          </a:p>
        </p:txBody>
      </p:sp>
      <p:sp>
        <p:nvSpPr>
          <p:cNvPr id="12" name="TextBox 11"/>
          <p:cNvSpPr txBox="1"/>
          <p:nvPr/>
        </p:nvSpPr>
        <p:spPr>
          <a:xfrm>
            <a:off x="42051" y="6611779"/>
            <a:ext cx="3603170" cy="246221"/>
          </a:xfrm>
          <a:prstGeom prst="rect">
            <a:avLst/>
          </a:prstGeom>
          <a:noFill/>
        </p:spPr>
        <p:txBody>
          <a:bodyPr wrap="square" rtlCol="0">
            <a:spAutoFit/>
          </a:bodyPr>
          <a:lstStyle/>
          <a:p>
            <a:pPr lvl="0" eaLnBrk="1" hangingPunct="1">
              <a:defRPr/>
            </a:pP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Fuente: CIDSE (2018</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hlinkClick r:id="rId3"/>
              </a:rPr>
              <a:t>)</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hlinkClick r:id="rId3"/>
              </a:rPr>
              <a:t> </a:t>
            </a:r>
            <a:r>
              <a:rPr kumimoji="0" lang="en-US" sz="1000" b="0" i="0" u="none" strike="noStrike" kern="1200" cap="none" spc="0" normalizeH="0" noProof="0" dirty="0" err="1" smtClean="0">
                <a:ln>
                  <a:noFill/>
                </a:ln>
                <a:solidFill>
                  <a:srgbClr val="000000"/>
                </a:solidFill>
                <a:effectLst/>
                <a:uLnTx/>
                <a:uFillTx/>
                <a:latin typeface="Candara" panose="020E0502030303020204" pitchFamily="34" charset="0"/>
                <a:cs typeface="Calibri" panose="020F0502020204030204" pitchFamily="34" charset="0"/>
                <a:hlinkClick r:id="rId3"/>
              </a:rPr>
              <a:t>Principios</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hlinkClick r:id="rId3"/>
              </a:rPr>
              <a:t> de </a:t>
            </a:r>
            <a:r>
              <a:rPr kumimoji="0" lang="en-US" sz="1000" b="0" i="0" u="none" strike="noStrike" kern="1200" cap="none" spc="0" normalizeH="0" noProof="0" dirty="0" err="1" smtClean="0">
                <a:ln>
                  <a:noFill/>
                </a:ln>
                <a:solidFill>
                  <a:srgbClr val="000000"/>
                </a:solidFill>
                <a:effectLst/>
                <a:uLnTx/>
                <a:uFillTx/>
                <a:latin typeface="Candara" panose="020E0502030303020204" pitchFamily="34" charset="0"/>
                <a:cs typeface="Calibri" panose="020F0502020204030204" pitchFamily="34" charset="0"/>
                <a:hlinkClick r:id="rId3"/>
              </a:rPr>
              <a:t>Agroecología</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rPr>
              <a:t> </a:t>
            </a:r>
            <a:r>
              <a:rPr lang="en-US" sz="1000" dirty="0" smtClean="0">
                <a:solidFill>
                  <a:srgbClr val="000000"/>
                </a:solidFill>
                <a:latin typeface="Candara" panose="020E0502030303020204" pitchFamily="34" charset="0"/>
                <a:cs typeface="Calibri" panose="020F0502020204030204" pitchFamily="34" charset="0"/>
              </a:rPr>
              <a:t>[</a:t>
            </a:r>
            <a:r>
              <a:rPr lang="en-US" sz="1000" dirty="0" err="1">
                <a:solidFill>
                  <a:srgbClr val="000000"/>
                </a:solidFill>
                <a:latin typeface="Candara" panose="020E0502030303020204" pitchFamily="34" charset="0"/>
                <a:cs typeface="Calibri" panose="020F0502020204030204" pitchFamily="34" charset="0"/>
              </a:rPr>
              <a:t>libre</a:t>
            </a:r>
            <a:r>
              <a:rPr lang="en-US" sz="1000" dirty="0">
                <a:solidFill>
                  <a:srgbClr val="000000"/>
                </a:solidFill>
                <a:latin typeface="Candara" panose="020E0502030303020204" pitchFamily="34" charset="0"/>
                <a:cs typeface="Calibri" panose="020F0502020204030204" pitchFamily="34" charset="0"/>
              </a:rPr>
              <a:t> </a:t>
            </a:r>
            <a:r>
              <a:rPr lang="en-US" sz="1000" dirty="0" err="1">
                <a:solidFill>
                  <a:srgbClr val="000000"/>
                </a:solidFill>
                <a:latin typeface="Candara" panose="020E0502030303020204" pitchFamily="34" charset="0"/>
                <a:cs typeface="Calibri" panose="020F0502020204030204" pitchFamily="34" charset="0"/>
              </a:rPr>
              <a:t>acceso</a:t>
            </a:r>
            <a:r>
              <a:rPr lang="en-US" sz="1000" dirty="0">
                <a:solidFill>
                  <a:srgbClr val="000000"/>
                </a:solidFill>
                <a:latin typeface="Candara" panose="020E0502030303020204" pitchFamily="34" charset="0"/>
                <a:cs typeface="Calibri" panose="020F0502020204030204" pitchFamily="34" charset="0"/>
              </a:rPr>
              <a:t>]</a:t>
            </a:r>
            <a:endPar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4419600" y="1371600"/>
            <a:ext cx="4546626" cy="1761243"/>
          </a:xfrm>
          <a:prstGeom prst="rect">
            <a:avLst/>
          </a:prstGeom>
        </p:spPr>
      </p:pic>
      <p:sp>
        <p:nvSpPr>
          <p:cNvPr id="13" name="TextBox 12"/>
          <p:cNvSpPr txBox="1"/>
          <p:nvPr/>
        </p:nvSpPr>
        <p:spPr>
          <a:xfrm>
            <a:off x="4432453" y="3116066"/>
            <a:ext cx="4917732" cy="246221"/>
          </a:xfrm>
          <a:prstGeom prst="rect">
            <a:avLst/>
          </a:prstGeom>
          <a:noFill/>
        </p:spPr>
        <p:txBody>
          <a:bodyPr wrap="square" rtlCol="0">
            <a:spAutoFit/>
          </a:bodyPr>
          <a:lstStyle/>
          <a:p>
            <a:pPr lvl="0" eaLnBrk="1" hangingPunct="1">
              <a:defRPr/>
            </a:pPr>
            <a:r>
              <a:rPr kumimoji="0" lang="es-SV" sz="1000" b="0" i="0" u="none" strike="noStrike" kern="1200" cap="none" spc="0" normalizeH="0" baseline="0" noProof="0" dirty="0" smtClean="0">
                <a:ln>
                  <a:noFill/>
                </a:ln>
                <a:solidFill>
                  <a:prstClr val="black"/>
                </a:solidFill>
                <a:effectLst/>
                <a:uLnTx/>
                <a:uFillTx/>
                <a:latin typeface="Candara" panose="020E0502030303020204" pitchFamily="34" charset="0"/>
              </a:rPr>
              <a:t>Fuente</a:t>
            </a:r>
            <a:r>
              <a:rPr lang="es-SV" sz="1000" dirty="0">
                <a:solidFill>
                  <a:prstClr val="black"/>
                </a:solidFill>
                <a:latin typeface="Candara" panose="020E0502030303020204" pitchFamily="34" charset="0"/>
              </a:rPr>
              <a:t>: </a:t>
            </a:r>
            <a:r>
              <a:rPr lang="es-SV" sz="1000" dirty="0" smtClean="0">
                <a:solidFill>
                  <a:prstClr val="black"/>
                </a:solidFill>
                <a:latin typeface="Candara" panose="020E0502030303020204" pitchFamily="34" charset="0"/>
              </a:rPr>
              <a:t> Nicholls, et al. (2015) </a:t>
            </a:r>
            <a:r>
              <a:rPr lang="es-SV" sz="1000" i="1" dirty="0" smtClean="0">
                <a:solidFill>
                  <a:prstClr val="black"/>
                </a:solidFill>
                <a:latin typeface="Candara" panose="020E0502030303020204" pitchFamily="34" charset="0"/>
                <a:hlinkClick r:id="rId5"/>
              </a:rPr>
              <a:t>Agroecología</a:t>
            </a:r>
            <a:r>
              <a:rPr lang="es-SV" sz="1000" dirty="0" smtClean="0">
                <a:solidFill>
                  <a:prstClr val="black"/>
                </a:solidFill>
                <a:latin typeface="Candara" panose="020E0502030303020204" pitchFamily="34" charset="0"/>
                <a:hlinkClick r:id="rId5"/>
              </a:rPr>
              <a:t> </a:t>
            </a:r>
            <a:r>
              <a:rPr lang="es-SV" sz="1000" dirty="0">
                <a:solidFill>
                  <a:prstClr val="black"/>
                </a:solidFill>
                <a:latin typeface="Candara" panose="020E0502030303020204" pitchFamily="34" charset="0"/>
                <a:hlinkClick r:id="rId5"/>
              </a:rPr>
              <a:t>10(1): </a:t>
            </a:r>
            <a:r>
              <a:rPr lang="es-SV" sz="1000" dirty="0" smtClean="0">
                <a:solidFill>
                  <a:prstClr val="black"/>
                </a:solidFill>
                <a:latin typeface="Candara" panose="020E0502030303020204" pitchFamily="34" charset="0"/>
                <a:hlinkClick r:id="rId5"/>
              </a:rPr>
              <a:t>61-72</a:t>
            </a:r>
            <a:r>
              <a:rPr lang="es-SV" sz="1000" dirty="0" smtClean="0">
                <a:solidFill>
                  <a:prstClr val="black"/>
                </a:solidFill>
                <a:latin typeface="Candara" panose="020E0502030303020204" pitchFamily="34" charset="0"/>
              </a:rPr>
              <a:t> [libre acceso]</a:t>
            </a:r>
            <a:endParaRPr kumimoji="0" lang="en-US" sz="1000" b="0" i="0" u="none" strike="noStrike" kern="1200" cap="none" spc="0" normalizeH="0" baseline="0" noProof="0" dirty="0">
              <a:ln>
                <a:noFill/>
              </a:ln>
              <a:solidFill>
                <a:prstClr val="black"/>
              </a:solidFill>
              <a:effectLst/>
              <a:uLnTx/>
              <a:uFillTx/>
              <a:latin typeface="Candara" panose="020E0502030303020204" pitchFamily="34" charset="0"/>
            </a:endParaRPr>
          </a:p>
        </p:txBody>
      </p:sp>
      <p:pic>
        <p:nvPicPr>
          <p:cNvPr id="5" name="Picture 4"/>
          <p:cNvPicPr>
            <a:picLocks noChangeAspect="1"/>
          </p:cNvPicPr>
          <p:nvPr/>
        </p:nvPicPr>
        <p:blipFill>
          <a:blip r:embed="rId6"/>
          <a:stretch>
            <a:fillRect/>
          </a:stretch>
        </p:blipFill>
        <p:spPr>
          <a:xfrm>
            <a:off x="76199" y="1225819"/>
            <a:ext cx="3934176" cy="2028747"/>
          </a:xfrm>
          <a:prstGeom prst="rect">
            <a:avLst/>
          </a:prstGeom>
          <a:ln>
            <a:solidFill>
              <a:schemeClr val="tx1"/>
            </a:solidFill>
          </a:ln>
        </p:spPr>
      </p:pic>
      <p:pic>
        <p:nvPicPr>
          <p:cNvPr id="9" name="Picture 8"/>
          <p:cNvPicPr>
            <a:picLocks noChangeAspect="1"/>
          </p:cNvPicPr>
          <p:nvPr/>
        </p:nvPicPr>
        <p:blipFill>
          <a:blip r:embed="rId7"/>
          <a:stretch>
            <a:fillRect/>
          </a:stretch>
        </p:blipFill>
        <p:spPr>
          <a:xfrm>
            <a:off x="82626" y="3745610"/>
            <a:ext cx="2864953" cy="2829097"/>
          </a:xfrm>
          <a:prstGeom prst="rect">
            <a:avLst/>
          </a:prstGeom>
        </p:spPr>
      </p:pic>
      <p:sp>
        <p:nvSpPr>
          <p:cNvPr id="14" name="TextBox 13"/>
          <p:cNvSpPr txBox="1"/>
          <p:nvPr/>
        </p:nvSpPr>
        <p:spPr>
          <a:xfrm>
            <a:off x="4190999" y="6541441"/>
            <a:ext cx="4775227" cy="246221"/>
          </a:xfrm>
          <a:prstGeom prst="rect">
            <a:avLst/>
          </a:prstGeom>
          <a:noFill/>
        </p:spPr>
        <p:txBody>
          <a:bodyPr wrap="square" rtlCol="0">
            <a:spAutoFit/>
          </a:bodyPr>
          <a:lstStyle/>
          <a:p>
            <a:r>
              <a:rPr lang="en-US" sz="1000" b="1" i="1" dirty="0" smtClean="0">
                <a:latin typeface="Candara" panose="020E0502030303020204" pitchFamily="34" charset="0"/>
              </a:rPr>
              <a:t>Fuente:</a:t>
            </a:r>
            <a:r>
              <a:rPr lang="en-US" sz="1000" i="1" dirty="0" smtClean="0">
                <a:latin typeface="Candara" panose="020E0502030303020204" pitchFamily="34" charset="0"/>
              </a:rPr>
              <a:t> </a:t>
            </a:r>
            <a:r>
              <a:rPr lang="en-US" sz="1000" i="1" dirty="0" err="1" smtClean="0">
                <a:latin typeface="Candara" panose="020E0502030303020204" pitchFamily="34" charset="0"/>
              </a:rPr>
              <a:t>Bolet</a:t>
            </a:r>
            <a:r>
              <a:rPr lang="es-SV" sz="1000" i="1" dirty="0" err="1" smtClean="0">
                <a:latin typeface="Candara" panose="020E0502030303020204" pitchFamily="34" charset="0"/>
              </a:rPr>
              <a:t>ín</a:t>
            </a:r>
            <a:r>
              <a:rPr lang="es-SV" sz="1000" i="1" dirty="0">
                <a:latin typeface="Candara" panose="020E0502030303020204" pitchFamily="34" charset="0"/>
              </a:rPr>
              <a:t> </a:t>
            </a:r>
            <a:r>
              <a:rPr lang="es-SV" sz="1000" i="1" dirty="0" err="1" smtClean="0">
                <a:latin typeface="Candara" panose="020E0502030303020204" pitchFamily="34" charset="0"/>
              </a:rPr>
              <a:t>Nyéléni</a:t>
            </a:r>
            <a:r>
              <a:rPr lang="es-SV" sz="1000" i="1" dirty="0">
                <a:latin typeface="Candara" panose="020E0502030303020204" pitchFamily="34" charset="0"/>
              </a:rPr>
              <a:t> # 28, 2016: </a:t>
            </a:r>
            <a:r>
              <a:rPr lang="es-SV" sz="1000" i="1" dirty="0">
                <a:latin typeface="Candara" panose="020E0502030303020204" pitchFamily="34" charset="0"/>
                <a:hlinkClick r:id="rId8"/>
              </a:rPr>
              <a:t>https://</a:t>
            </a:r>
            <a:r>
              <a:rPr lang="es-SV" sz="1000" i="1" dirty="0" smtClean="0">
                <a:latin typeface="Candara" panose="020E0502030303020204" pitchFamily="34" charset="0"/>
                <a:hlinkClick r:id="rId8"/>
              </a:rPr>
              <a:t>nyeleni.org/spip.php?article605</a:t>
            </a:r>
            <a:r>
              <a:rPr lang="es-SV" sz="1000" i="1" dirty="0" smtClean="0">
                <a:latin typeface="Candara" panose="020E0502030303020204" pitchFamily="34" charset="0"/>
              </a:rPr>
              <a:t> </a:t>
            </a:r>
            <a:r>
              <a:rPr lang="en-US" sz="1000" dirty="0">
                <a:solidFill>
                  <a:srgbClr val="000000"/>
                </a:solidFill>
                <a:latin typeface="Candara" panose="020E0502030303020204" pitchFamily="34" charset="0"/>
                <a:cs typeface="Calibri" panose="020F0502020204030204" pitchFamily="34" charset="0"/>
              </a:rPr>
              <a:t>[</a:t>
            </a:r>
            <a:r>
              <a:rPr lang="en-US" sz="1000" dirty="0" err="1">
                <a:solidFill>
                  <a:srgbClr val="000000"/>
                </a:solidFill>
                <a:latin typeface="Candara" panose="020E0502030303020204" pitchFamily="34" charset="0"/>
                <a:cs typeface="Calibri" panose="020F0502020204030204" pitchFamily="34" charset="0"/>
              </a:rPr>
              <a:t>libre</a:t>
            </a:r>
            <a:r>
              <a:rPr lang="en-US" sz="1000" dirty="0">
                <a:solidFill>
                  <a:srgbClr val="000000"/>
                </a:solidFill>
                <a:latin typeface="Candara" panose="020E0502030303020204" pitchFamily="34" charset="0"/>
                <a:cs typeface="Calibri" panose="020F0502020204030204" pitchFamily="34" charset="0"/>
              </a:rPr>
              <a:t> </a:t>
            </a:r>
            <a:r>
              <a:rPr lang="en-US" sz="1000" dirty="0" err="1">
                <a:solidFill>
                  <a:srgbClr val="000000"/>
                </a:solidFill>
                <a:latin typeface="Candara" panose="020E0502030303020204" pitchFamily="34" charset="0"/>
                <a:cs typeface="Calibri" panose="020F0502020204030204" pitchFamily="34" charset="0"/>
              </a:rPr>
              <a:t>acceso</a:t>
            </a:r>
            <a:r>
              <a:rPr lang="en-US" sz="1000" dirty="0" smtClean="0">
                <a:solidFill>
                  <a:srgbClr val="000000"/>
                </a:solidFill>
                <a:latin typeface="Candara" panose="020E0502030303020204" pitchFamily="34" charset="0"/>
                <a:cs typeface="Calibri" panose="020F0502020204030204" pitchFamily="34" charset="0"/>
              </a:rPr>
              <a:t>]</a:t>
            </a:r>
            <a:r>
              <a:rPr lang="es-SV" sz="1000" i="1" dirty="0" smtClean="0">
                <a:latin typeface="Candara" panose="020E0502030303020204" pitchFamily="34" charset="0"/>
              </a:rPr>
              <a:t> </a:t>
            </a:r>
            <a:endParaRPr lang="en-US" sz="1000" i="1" dirty="0">
              <a:latin typeface="Candara" panose="020E0502030303020204" pitchFamily="34" charset="0"/>
            </a:endParaRPr>
          </a:p>
        </p:txBody>
      </p:sp>
      <p:pic>
        <p:nvPicPr>
          <p:cNvPr id="15" name="Picture 14"/>
          <p:cNvPicPr>
            <a:picLocks noChangeAspect="1"/>
          </p:cNvPicPr>
          <p:nvPr/>
        </p:nvPicPr>
        <p:blipFill>
          <a:blip r:embed="rId9"/>
          <a:stretch>
            <a:fillRect/>
          </a:stretch>
        </p:blipFill>
        <p:spPr>
          <a:xfrm>
            <a:off x="3579970" y="4111437"/>
            <a:ext cx="5386256" cy="2223343"/>
          </a:xfrm>
          <a:prstGeom prst="rect">
            <a:avLst/>
          </a:prstGeom>
        </p:spPr>
      </p:pic>
    </p:spTree>
    <p:extLst>
      <p:ext uri="{BB962C8B-B14F-4D97-AF65-F5344CB8AC3E}">
        <p14:creationId xmlns:p14="http://schemas.microsoft.com/office/powerpoint/2010/main" val="3606399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339803"/>
              </p:ext>
            </p:extLst>
          </p:nvPr>
        </p:nvGraphicFramePr>
        <p:xfrm>
          <a:off x="685800" y="1524000"/>
          <a:ext cx="7620000" cy="3749040"/>
        </p:xfrm>
        <a:graphic>
          <a:graphicData uri="http://schemas.openxmlformats.org/drawingml/2006/table">
            <a:tbl>
              <a:tblPr firstRow="1" bandRow="1">
                <a:tableStyleId>{00A15C55-8517-42AA-B614-E9B94910E393}</a:tableStyleId>
              </a:tblPr>
              <a:tblGrid>
                <a:gridCol w="1122947">
                  <a:extLst>
                    <a:ext uri="{9D8B030D-6E8A-4147-A177-3AD203B41FA5}">
                      <a16:colId xmlns:a16="http://schemas.microsoft.com/office/drawing/2014/main" val="497255997"/>
                    </a:ext>
                  </a:extLst>
                </a:gridCol>
                <a:gridCol w="782053">
                  <a:extLst>
                    <a:ext uri="{9D8B030D-6E8A-4147-A177-3AD203B41FA5}">
                      <a16:colId xmlns:a16="http://schemas.microsoft.com/office/drawing/2014/main" val="1388534956"/>
                    </a:ext>
                  </a:extLst>
                </a:gridCol>
                <a:gridCol w="741947">
                  <a:extLst>
                    <a:ext uri="{9D8B030D-6E8A-4147-A177-3AD203B41FA5}">
                      <a16:colId xmlns:a16="http://schemas.microsoft.com/office/drawing/2014/main" val="3160026138"/>
                    </a:ext>
                  </a:extLst>
                </a:gridCol>
                <a:gridCol w="1042737">
                  <a:extLst>
                    <a:ext uri="{9D8B030D-6E8A-4147-A177-3AD203B41FA5}">
                      <a16:colId xmlns:a16="http://schemas.microsoft.com/office/drawing/2014/main" val="4142889759"/>
                    </a:ext>
                  </a:extLst>
                </a:gridCol>
                <a:gridCol w="962526">
                  <a:extLst>
                    <a:ext uri="{9D8B030D-6E8A-4147-A177-3AD203B41FA5}">
                      <a16:colId xmlns:a16="http://schemas.microsoft.com/office/drawing/2014/main" val="3088975923"/>
                    </a:ext>
                  </a:extLst>
                </a:gridCol>
                <a:gridCol w="812132">
                  <a:extLst>
                    <a:ext uri="{9D8B030D-6E8A-4147-A177-3AD203B41FA5}">
                      <a16:colId xmlns:a16="http://schemas.microsoft.com/office/drawing/2014/main" val="1412549894"/>
                    </a:ext>
                  </a:extLst>
                </a:gridCol>
                <a:gridCol w="2155658">
                  <a:extLst>
                    <a:ext uri="{9D8B030D-6E8A-4147-A177-3AD203B41FA5}">
                      <a16:colId xmlns:a16="http://schemas.microsoft.com/office/drawing/2014/main" val="4035135240"/>
                    </a:ext>
                  </a:extLst>
                </a:gridCol>
              </a:tblGrid>
              <a:tr h="370840">
                <a:tc>
                  <a:txBody>
                    <a:bodyPr/>
                    <a:lstStyle/>
                    <a:p>
                      <a:pPr marL="0" marR="0" lvl="0" indent="0" algn="ctr" rtl="0">
                        <a:spcBef>
                          <a:spcPts val="0"/>
                        </a:spcBef>
                        <a:spcAft>
                          <a:spcPts val="0"/>
                        </a:spcAft>
                        <a:buNone/>
                      </a:pPr>
                      <a:endParaRPr sz="14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smtClean="0">
                          <a:latin typeface="Candara" panose="020E0502030303020204" pitchFamily="34" charset="0"/>
                          <a:cs typeface="Calibri" panose="020F0502020204030204" pitchFamily="34" charset="0"/>
                          <a:sym typeface="Calibri"/>
                        </a:rPr>
                        <a:t>Bell </a:t>
                      </a:r>
                      <a:r>
                        <a:rPr lang="es-EC" sz="1400" u="none" strike="noStrike" cap="none" dirty="0">
                          <a:latin typeface="Candara" panose="020E0502030303020204" pitchFamily="34" charset="0"/>
                          <a:cs typeface="Calibri" panose="020F0502020204030204" pitchFamily="34" charset="0"/>
                          <a:sym typeface="Calibri"/>
                        </a:rPr>
                        <a:t>&amp; </a:t>
                      </a:r>
                      <a:r>
                        <a:rPr lang="es-EC" sz="1400" u="none" strike="noStrike" cap="none" dirty="0" smtClean="0">
                          <a:latin typeface="Candara" panose="020E0502030303020204" pitchFamily="34" charset="0"/>
                          <a:cs typeface="Calibri" panose="020F0502020204030204" pitchFamily="34" charset="0"/>
                          <a:sym typeface="Calibri"/>
                        </a:rPr>
                        <a:t>Bellon </a:t>
                      </a:r>
                      <a:r>
                        <a:rPr lang="es-EC" sz="1400" u="none" strike="noStrike" cap="none" dirty="0">
                          <a:latin typeface="Candara" panose="020E0502030303020204" pitchFamily="34" charset="0"/>
                          <a:cs typeface="Calibri" panose="020F0502020204030204" pitchFamily="34" charset="0"/>
                          <a:sym typeface="Calibri"/>
                        </a:rPr>
                        <a:t>(2018)</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smtClean="0">
                          <a:latin typeface="Candara" panose="020E0502030303020204" pitchFamily="34" charset="0"/>
                          <a:cs typeface="Calibri" panose="020F0502020204030204" pitchFamily="34" charset="0"/>
                          <a:sym typeface="Calibri"/>
                        </a:rPr>
                        <a:t>CIDSE</a:t>
                      </a:r>
                    </a:p>
                    <a:p>
                      <a:pPr marL="0" marR="0" lvl="0" indent="0" algn="ctr" rtl="0">
                        <a:spcBef>
                          <a:spcPts val="0"/>
                        </a:spcBef>
                        <a:spcAft>
                          <a:spcPts val="0"/>
                        </a:spcAft>
                        <a:buNone/>
                      </a:pPr>
                      <a:r>
                        <a:rPr lang="es-EC" sz="1400" u="none" strike="noStrike" cap="none" dirty="0" smtClean="0">
                          <a:latin typeface="Candara" panose="020E0502030303020204" pitchFamily="34" charset="0"/>
                          <a:cs typeface="Calibri" panose="020F0502020204030204" pitchFamily="34" charset="0"/>
                          <a:sym typeface="Calibri"/>
                        </a:rPr>
                        <a:t> </a:t>
                      </a:r>
                      <a:r>
                        <a:rPr lang="es-EC" sz="1400" u="none" strike="noStrike" cap="none" dirty="0">
                          <a:latin typeface="Candara" panose="020E0502030303020204" pitchFamily="34" charset="0"/>
                          <a:cs typeface="Calibri" panose="020F0502020204030204" pitchFamily="34" charset="0"/>
                          <a:sym typeface="Calibri"/>
                        </a:rPr>
                        <a:t>(2018)</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200" u="none" strike="noStrike" cap="none" dirty="0" smtClean="0">
                          <a:latin typeface="Candara" panose="020E0502030303020204" pitchFamily="34" charset="0"/>
                          <a:cs typeface="Calibri" panose="020F0502020204030204" pitchFamily="34" charset="0"/>
                          <a:sym typeface="Calibri"/>
                        </a:rPr>
                        <a:t>Colaborativo de </a:t>
                      </a:r>
                      <a:r>
                        <a:rPr lang="es-EC" sz="1200" u="none" strike="noStrike" cap="none" dirty="0" err="1" smtClean="0">
                          <a:latin typeface="Candara" panose="020E0502030303020204" pitchFamily="34" charset="0"/>
                          <a:cs typeface="Calibri" panose="020F0502020204030204" pitchFamily="34" charset="0"/>
                          <a:sym typeface="Calibri"/>
                        </a:rPr>
                        <a:t>Agroecolog</a:t>
                      </a:r>
                      <a:r>
                        <a:rPr lang="es-SV" sz="1200" u="none" strike="noStrike" cap="none" dirty="0" err="1" smtClean="0">
                          <a:latin typeface="Candara" panose="020E0502030303020204" pitchFamily="34" charset="0"/>
                          <a:cs typeface="Calibri" panose="020F0502020204030204" pitchFamily="34" charset="0"/>
                          <a:sym typeface="Calibri"/>
                        </a:rPr>
                        <a:t>ía</a:t>
                      </a:r>
                      <a:r>
                        <a:rPr lang="es-EC" sz="1200" u="none" strike="noStrike" cap="none" baseline="0" dirty="0" smtClean="0">
                          <a:latin typeface="Candara" panose="020E0502030303020204" pitchFamily="34" charset="0"/>
                          <a:cs typeface="Calibri" panose="020F0502020204030204" pitchFamily="34" charset="0"/>
                          <a:sym typeface="Calibri"/>
                        </a:rPr>
                        <a:t> y Medios de Vida </a:t>
                      </a:r>
                      <a:r>
                        <a:rPr lang="es-EC" sz="1200" u="none" strike="noStrike" cap="none" dirty="0" smtClean="0">
                          <a:latin typeface="Candara" panose="020E0502030303020204" pitchFamily="34" charset="0"/>
                          <a:cs typeface="Calibri" panose="020F0502020204030204" pitchFamily="34" charset="0"/>
                          <a:sym typeface="Calibri"/>
                        </a:rPr>
                        <a:t>(ALC</a:t>
                      </a:r>
                      <a:r>
                        <a:rPr lang="es-EC" sz="1200" u="none" strike="noStrike" cap="none" dirty="0">
                          <a:latin typeface="Candara" panose="020E0502030303020204" pitchFamily="34" charset="0"/>
                          <a:cs typeface="Calibri" panose="020F0502020204030204" pitchFamily="34" charset="0"/>
                          <a:sym typeface="Calibri"/>
                        </a:rPr>
                        <a:t>)</a:t>
                      </a:r>
                      <a:endParaRPr sz="12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
                      </a:r>
                      <a:br>
                        <a:rPr lang="es-EC" sz="1400" u="none" strike="noStrike" cap="none" dirty="0">
                          <a:latin typeface="Candara" panose="020E0502030303020204" pitchFamily="34" charset="0"/>
                          <a:cs typeface="Calibri" panose="020F0502020204030204" pitchFamily="34" charset="0"/>
                          <a:sym typeface="Calibri"/>
                        </a:rPr>
                      </a:br>
                      <a:r>
                        <a:rPr lang="es-EC" sz="1400" u="none" strike="noStrike" cap="none" dirty="0" smtClean="0">
                          <a:latin typeface="Candara" panose="020E0502030303020204" pitchFamily="34" charset="0"/>
                          <a:cs typeface="Calibri" panose="020F0502020204030204" pitchFamily="34" charset="0"/>
                          <a:sym typeface="Calibri"/>
                        </a:rPr>
                        <a:t>Nicholls</a:t>
                      </a:r>
                      <a:r>
                        <a:rPr lang="es-EC" sz="1400" u="none" strike="noStrike" cap="none" dirty="0">
                          <a:latin typeface="Candara" panose="020E0502030303020204" pitchFamily="34" charset="0"/>
                          <a:cs typeface="Calibri" panose="020F0502020204030204" pitchFamily="34" charset="0"/>
                          <a:sym typeface="Calibri"/>
                        </a:rPr>
                        <a:t>, </a:t>
                      </a:r>
                      <a:r>
                        <a:rPr lang="es-EC" sz="1400" u="none" strike="noStrike" cap="none" dirty="0" smtClean="0">
                          <a:latin typeface="Candara" panose="020E0502030303020204" pitchFamily="34" charset="0"/>
                          <a:cs typeface="Calibri" panose="020F0502020204030204" pitchFamily="34" charset="0"/>
                          <a:sym typeface="Calibri"/>
                        </a:rPr>
                        <a:t>et al. (2016)</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smtClean="0">
                          <a:latin typeface="Candara" panose="020E0502030303020204" pitchFamily="34" charset="0"/>
                          <a:cs typeface="Calibri" panose="020F0502020204030204" pitchFamily="34" charset="0"/>
                          <a:sym typeface="Calibri"/>
                        </a:rPr>
                        <a:t>Elementos FAO (2018)</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Vía Campesina </a:t>
                      </a:r>
                      <a:r>
                        <a:rPr lang="es-EC" sz="1400" u="none" strike="noStrike" cap="none" dirty="0" smtClean="0">
                          <a:latin typeface="Candara" panose="020E0502030303020204" pitchFamily="34" charset="0"/>
                          <a:cs typeface="Calibri" panose="020F0502020204030204" pitchFamily="34" charset="0"/>
                          <a:sym typeface="Calibri"/>
                        </a:rPr>
                        <a:t>2016</a:t>
                      </a:r>
                      <a:r>
                        <a:rPr lang="es-EC" sz="1400" u="none" strike="noStrike" cap="none" dirty="0">
                          <a:latin typeface="Candara" panose="020E0502030303020204" pitchFamily="34" charset="0"/>
                          <a:cs typeface="Calibri" panose="020F0502020204030204" pitchFamily="34" charset="0"/>
                          <a:sym typeface="Calibri"/>
                        </a:rPr>
                        <a:t/>
                      </a:r>
                      <a:br>
                        <a:rPr lang="es-EC" sz="1400" u="none" strike="noStrike" cap="none" dirty="0">
                          <a:latin typeface="Candara" panose="020E0502030303020204" pitchFamily="34" charset="0"/>
                          <a:cs typeface="Calibri" panose="020F0502020204030204" pitchFamily="34" charset="0"/>
                          <a:sym typeface="Calibri"/>
                        </a:rPr>
                      </a:br>
                      <a:r>
                        <a:rPr lang="en-US" sz="1400" i="1" dirty="0" err="1" smtClean="0">
                          <a:latin typeface="Candara" panose="020E0502030303020204" pitchFamily="34" charset="0"/>
                        </a:rPr>
                        <a:t>Bolet</a:t>
                      </a:r>
                      <a:r>
                        <a:rPr lang="es-SV" sz="1400" i="1" dirty="0" err="1" smtClean="0">
                          <a:latin typeface="Candara" panose="020E0502030303020204" pitchFamily="34" charset="0"/>
                        </a:rPr>
                        <a:t>ín</a:t>
                      </a:r>
                      <a:r>
                        <a:rPr lang="es-SV" sz="1400" i="1" dirty="0" smtClean="0">
                          <a:latin typeface="Candara" panose="020E0502030303020204" pitchFamily="34" charset="0"/>
                        </a:rPr>
                        <a:t> </a:t>
                      </a:r>
                      <a:r>
                        <a:rPr lang="es-SV" sz="1400" i="1" dirty="0" err="1" smtClean="0">
                          <a:latin typeface="Candara" panose="020E0502030303020204" pitchFamily="34" charset="0"/>
                        </a:rPr>
                        <a:t>Nyéléni</a:t>
                      </a:r>
                      <a:r>
                        <a:rPr lang="es-SV" sz="1400" i="1" dirty="0" smtClean="0">
                          <a:latin typeface="Candara" panose="020E0502030303020204" pitchFamily="34" charset="0"/>
                        </a:rPr>
                        <a:t> # 28, 2016</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extLst>
                  <a:ext uri="{0D108BD9-81ED-4DB2-BD59-A6C34878D82A}">
                    <a16:rowId xmlns:a16="http://schemas.microsoft.com/office/drawing/2014/main" val="4011398729"/>
                  </a:ext>
                </a:extLst>
              </a:tr>
              <a:tr h="370840">
                <a:tc>
                  <a:txBody>
                    <a:bodyPr/>
                    <a:lstStyle/>
                    <a:p>
                      <a:pPr marL="0" marR="0" lvl="0" indent="0" algn="l"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Principios </a:t>
                      </a:r>
                      <a:r>
                        <a:rPr lang="es-EC" sz="1400" u="none" strike="noStrike" cap="none" dirty="0" smtClean="0">
                          <a:latin typeface="Candara" panose="020E0502030303020204" pitchFamily="34" charset="0"/>
                          <a:cs typeface="Calibri" panose="020F0502020204030204" pitchFamily="34" charset="0"/>
                          <a:sym typeface="Calibri"/>
                        </a:rPr>
                        <a:t>de Contexto</a:t>
                      </a:r>
                      <a:endParaRPr sz="14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r>
                        <a:rPr lang="es-EC" sz="1400" u="none" strike="noStrike" cap="all" baseline="0" dirty="0" smtClean="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extLst>
                  <a:ext uri="{0D108BD9-81ED-4DB2-BD59-A6C34878D82A}">
                    <a16:rowId xmlns:a16="http://schemas.microsoft.com/office/drawing/2014/main" val="2965622686"/>
                  </a:ext>
                </a:extLst>
              </a:tr>
              <a:tr h="370840">
                <a:tc>
                  <a:txBody>
                    <a:bodyPr/>
                    <a:lstStyle/>
                    <a:p>
                      <a:pPr marL="0" marR="0" lvl="0" indent="0" algn="l"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Principios </a:t>
                      </a:r>
                      <a:r>
                        <a:rPr lang="es-EC" sz="1400" u="none" strike="noStrike" cap="none" dirty="0" smtClean="0">
                          <a:latin typeface="Candara" panose="020E0502030303020204" pitchFamily="34" charset="0"/>
                          <a:cs typeface="Calibri" panose="020F0502020204030204" pitchFamily="34" charset="0"/>
                          <a:sym typeface="Calibri"/>
                        </a:rPr>
                        <a:t>Biofísicos/ Ecológicos </a:t>
                      </a:r>
                      <a:endParaRPr sz="1400" dirty="0">
                        <a:latin typeface="Candara" panose="020E0502030303020204" pitchFamily="34" charset="0"/>
                        <a:cs typeface="Calibri" panose="020F0502020204030204" pitchFamily="34" charset="0"/>
                      </a:endParaRPr>
                    </a:p>
                  </a:txBody>
                  <a:tcPr anchor="b">
                    <a:solidFill>
                      <a:srgbClr val="FFFFCC"/>
                    </a:solidFill>
                  </a:tcP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r>
                        <a:rPr lang="es-EC" sz="1400" u="none" strike="noStrike" cap="all" baseline="0" dirty="0" smtClean="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extLst>
                  <a:ext uri="{0D108BD9-81ED-4DB2-BD59-A6C34878D82A}">
                    <a16:rowId xmlns:a16="http://schemas.microsoft.com/office/drawing/2014/main" val="955733024"/>
                  </a:ext>
                </a:extLst>
              </a:tr>
              <a:tr h="370840">
                <a:tc>
                  <a:txBody>
                    <a:bodyPr/>
                    <a:lstStyle/>
                    <a:p>
                      <a:pPr marL="0" marR="0" lvl="0" indent="0" algn="l"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Principios </a:t>
                      </a:r>
                      <a:r>
                        <a:rPr lang="es-EC" sz="1400" u="none" strike="noStrike" cap="none" dirty="0" smtClean="0">
                          <a:latin typeface="Candara" panose="020E0502030303020204" pitchFamily="34" charset="0"/>
                          <a:cs typeface="Calibri" panose="020F0502020204030204" pitchFamily="34" charset="0"/>
                          <a:sym typeface="Calibri"/>
                        </a:rPr>
                        <a:t>Sociales/  </a:t>
                      </a:r>
                      <a:r>
                        <a:rPr lang="es-EC" sz="1400" u="none" strike="noStrike" cap="none" dirty="0">
                          <a:latin typeface="Candara" panose="020E0502030303020204" pitchFamily="34" charset="0"/>
                          <a:cs typeface="Calibri" panose="020F0502020204030204" pitchFamily="34" charset="0"/>
                          <a:sym typeface="Calibri"/>
                        </a:rPr>
                        <a:t>Culturales</a:t>
                      </a:r>
                      <a:endParaRPr sz="14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extLst>
                  <a:ext uri="{0D108BD9-81ED-4DB2-BD59-A6C34878D82A}">
                    <a16:rowId xmlns:a16="http://schemas.microsoft.com/office/drawing/2014/main" val="956533546"/>
                  </a:ext>
                </a:extLst>
              </a:tr>
              <a:tr h="370840">
                <a:tc>
                  <a:txBody>
                    <a:bodyPr/>
                    <a:lstStyle/>
                    <a:p>
                      <a:pPr marL="0" marR="0" lvl="0" indent="0" algn="l"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Principios Políticos </a:t>
                      </a:r>
                      <a:endParaRPr sz="1400" dirty="0">
                        <a:latin typeface="Candara" panose="020E0502030303020204" pitchFamily="34" charset="0"/>
                        <a:cs typeface="Calibri" panose="020F0502020204030204" pitchFamily="34" charset="0"/>
                      </a:endParaRPr>
                    </a:p>
                  </a:txBody>
                  <a:tcPr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smtClean="0">
                          <a:latin typeface="Candara" panose="020E0502030303020204" pitchFamily="34" charset="0"/>
                          <a:cs typeface="Calibri" panose="020F0502020204030204" pitchFamily="34" charset="0"/>
                          <a:sym typeface="Calibri"/>
                        </a:rPr>
                        <a:t>x</a:t>
                      </a: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extLst>
                  <a:ext uri="{0D108BD9-81ED-4DB2-BD59-A6C34878D82A}">
                    <a16:rowId xmlns:a16="http://schemas.microsoft.com/office/drawing/2014/main" val="615975717"/>
                  </a:ext>
                </a:extLst>
              </a:tr>
              <a:tr h="370840">
                <a:tc>
                  <a:txBody>
                    <a:bodyPr/>
                    <a:lstStyle/>
                    <a:p>
                      <a:pPr marL="0" marR="0" lvl="0" indent="0" algn="l"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Principios Económicos</a:t>
                      </a:r>
                      <a:endParaRPr sz="14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r>
                        <a:rPr lang="es-EC" sz="1400" u="none" strike="noStrike" cap="all" baseline="0" dirty="0" smtClean="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 </a:t>
                      </a:r>
                      <a:endParaRPr sz="14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r>
                        <a:rPr lang="es-EC" sz="1400" u="none" strike="noStrike" cap="all" baseline="0" dirty="0" smtClean="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ctr"/>
                </a:tc>
                <a:extLst>
                  <a:ext uri="{0D108BD9-81ED-4DB2-BD59-A6C34878D82A}">
                    <a16:rowId xmlns:a16="http://schemas.microsoft.com/office/drawing/2014/main" val="2207391796"/>
                  </a:ext>
                </a:extLst>
              </a:tr>
            </a:tbl>
          </a:graphicData>
        </a:graphic>
      </p:graphicFrame>
      <p:sp>
        <p:nvSpPr>
          <p:cNvPr id="5" name="TextBox 4"/>
          <p:cNvSpPr txBox="1"/>
          <p:nvPr/>
        </p:nvSpPr>
        <p:spPr>
          <a:xfrm>
            <a:off x="6400800" y="6248400"/>
            <a:ext cx="25908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Modificación</a:t>
            </a:r>
            <a:r>
              <a:rPr kumimoji="0" lang="en-US"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 de </a:t>
            </a:r>
            <a:r>
              <a:rPr kumimoji="0" lang="en-US"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cuadro</a:t>
            </a:r>
            <a:r>
              <a:rPr kumimoji="0" lang="en-US"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 </a:t>
            </a:r>
            <a:r>
              <a:rPr kumimoji="0" lang="en-US"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elaborado</a:t>
            </a:r>
            <a:r>
              <a:rPr kumimoji="0" lang="en-US"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 </a:t>
            </a:r>
            <a:r>
              <a:rPr kumimoji="0" lang="en-US"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por</a:t>
            </a:r>
            <a:r>
              <a:rPr kumimoji="0" lang="en-US"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 Mar</a:t>
            </a:r>
            <a:r>
              <a:rPr kumimoji="0" lang="es-SV" sz="1200" b="0" i="0" u="none" strike="noStrike" kern="1200" cap="none" spc="0" normalizeH="0" baseline="0" noProof="0" dirty="0" err="1" smtClean="0">
                <a:ln>
                  <a:noFill/>
                </a:ln>
                <a:solidFill>
                  <a:srgbClr val="000000"/>
                </a:solidFill>
                <a:effectLst/>
                <a:uLnTx/>
                <a:uFillTx/>
                <a:latin typeface="Candara" panose="020E0502030303020204" pitchFamily="34" charset="0"/>
                <a:ea typeface="+mn-ea"/>
                <a:cs typeface="+mn-cs"/>
              </a:rPr>
              <a:t>ía</a:t>
            </a:r>
            <a:r>
              <a:rPr kumimoji="0" lang="es-SV"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 Yumbla (2019)</a:t>
            </a:r>
            <a:endParaRPr kumimoji="0" lang="en-US" sz="1200" b="0" i="0" u="none" strike="noStrike" kern="1200" cap="none" spc="0" normalizeH="0" baseline="0" noProof="0" dirty="0">
              <a:ln>
                <a:noFill/>
              </a:ln>
              <a:solidFill>
                <a:srgbClr val="000000"/>
              </a:solidFill>
              <a:effectLst/>
              <a:uLnTx/>
              <a:uFillTx/>
              <a:latin typeface="Candara" panose="020E0502030303020204" pitchFamily="34" charset="0"/>
              <a:ea typeface="+mn-ea"/>
              <a:cs typeface="+mn-cs"/>
            </a:endParaRPr>
          </a:p>
        </p:txBody>
      </p:sp>
      <p:sp>
        <p:nvSpPr>
          <p:cNvPr id="6" name="TextBox 19"/>
          <p:cNvSpPr txBox="1">
            <a:spLocks noChangeArrowheads="1"/>
          </p:cNvSpPr>
          <p:nvPr/>
        </p:nvSpPr>
        <p:spPr bwMode="auto">
          <a:xfrm>
            <a:off x="533400" y="15815"/>
            <a:ext cx="82517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s-SV" altLang="en-US" sz="3200" b="1" i="0" u="none" strike="noStrike" kern="1200" cap="none" spc="0" normalizeH="0" baseline="0" noProof="0" dirty="0" smtClean="0">
                <a:ln>
                  <a:noFill/>
                </a:ln>
                <a:solidFill>
                  <a:srgbClr val="006600"/>
                </a:solidFill>
                <a:effectLst/>
                <a:uLnTx/>
                <a:uFillTx/>
                <a:latin typeface="Candara" panose="020E0502030303020204" pitchFamily="34" charset="0"/>
                <a:cs typeface="Arial" panose="020B0604020202020204" pitchFamily="34" charset="0"/>
              </a:rPr>
              <a:t>Comparación</a:t>
            </a:r>
            <a:r>
              <a:rPr kumimoji="0" lang="es-SV" altLang="en-US" sz="3200" b="1" i="0" u="none" strike="noStrike" kern="1200" cap="none" spc="0" normalizeH="0" noProof="0" dirty="0" smtClean="0">
                <a:ln>
                  <a:noFill/>
                </a:ln>
                <a:solidFill>
                  <a:srgbClr val="006600"/>
                </a:solidFill>
                <a:effectLst/>
                <a:uLnTx/>
                <a:uFillTx/>
                <a:latin typeface="Candara" panose="020E0502030303020204" pitchFamily="34" charset="0"/>
                <a:cs typeface="Arial" panose="020B0604020202020204" pitchFamily="34" charset="0"/>
              </a:rPr>
              <a:t> </a:t>
            </a:r>
            <a:r>
              <a:rPr kumimoji="0" lang="es-SV" altLang="en-US" sz="3200" b="1" i="0" u="none" strike="noStrike" kern="1200" cap="none" spc="0" normalizeH="0" baseline="0" noProof="0" dirty="0" smtClean="0">
                <a:ln>
                  <a:noFill/>
                </a:ln>
                <a:solidFill>
                  <a:srgbClr val="006600"/>
                </a:solidFill>
                <a:effectLst/>
                <a:uLnTx/>
                <a:uFillTx/>
                <a:latin typeface="Candara" panose="020E0502030303020204" pitchFamily="34" charset="0"/>
                <a:cs typeface="Arial" panose="020B0604020202020204" pitchFamily="34" charset="0"/>
              </a:rPr>
              <a:t>de Algunas Propuestas de Principios Agroecológicos</a:t>
            </a:r>
            <a:endParaRPr kumimoji="0" lang="en-US" altLang="en-US" sz="3200" b="1" i="0" u="none" strike="noStrike" kern="1200" cap="none" spc="0" normalizeH="0" baseline="0" noProof="0" dirty="0">
              <a:ln>
                <a:noFill/>
              </a:ln>
              <a:solidFill>
                <a:srgbClr val="006600"/>
              </a:solidFill>
              <a:effectLst/>
              <a:uLnTx/>
              <a:uFillTx/>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1373095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524000"/>
            <a:ext cx="8001000" cy="1569660"/>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SV" sz="2400" b="0" i="0" u="none" strike="noStrike" kern="1200" cap="none" spc="0" normalizeH="0" baseline="0" noProof="0" dirty="0" smtClean="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Diferentes tipos de organizaciones</a:t>
            </a:r>
            <a:r>
              <a:rPr kumimoji="0" lang="es-SV" sz="2400" b="0" i="0" u="none" strike="noStrike" kern="1200" cap="none" spc="0" normalizeH="0" noProof="0" dirty="0" smtClean="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 realizando investigación agroecológica- nacionales e internacionales</a:t>
            </a:r>
          </a:p>
          <a:p>
            <a:pPr marL="342900" indent="-342900" eaLnBrk="1" hangingPunct="1">
              <a:buFont typeface="Arial" panose="020B0604020202020204" pitchFamily="34" charset="0"/>
              <a:buChar char="•"/>
            </a:pPr>
            <a:r>
              <a:rPr lang="en-US" dirty="0">
                <a:solidFill>
                  <a:srgbClr val="000000"/>
                </a:solidFill>
                <a:latin typeface="Candara" panose="020E0502030303020204" pitchFamily="34" charset="0"/>
              </a:rPr>
              <a:t>Marcos- Gliessman, FAO, </a:t>
            </a:r>
            <a:r>
              <a:rPr lang="en-US" dirty="0" smtClean="0">
                <a:solidFill>
                  <a:srgbClr val="000000"/>
                </a:solidFill>
                <a:latin typeface="Candara" panose="020E0502030303020204" pitchFamily="34" charset="0"/>
              </a:rPr>
              <a:t>ALC</a:t>
            </a:r>
          </a:p>
          <a:p>
            <a:pPr marL="342900" indent="-342900" eaLnBrk="1" hangingPunct="1">
              <a:buFont typeface="Arial" panose="020B0604020202020204" pitchFamily="34" charset="0"/>
              <a:buChar char="•"/>
            </a:pPr>
            <a:r>
              <a:rPr kumimoji="0" lang="es-SV" sz="2400" b="0" i="0" u="none" strike="noStrike" kern="1200" cap="none" spc="0" normalizeH="0" baseline="0" noProof="0" dirty="0" smtClean="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Se conformaron 5 grupos y 1 individuo.</a:t>
            </a:r>
          </a:p>
        </p:txBody>
      </p:sp>
      <p:sp>
        <p:nvSpPr>
          <p:cNvPr id="5" name="Title 2"/>
          <p:cNvSpPr>
            <a:spLocks noGrp="1"/>
          </p:cNvSpPr>
          <p:nvPr>
            <p:ph type="title"/>
          </p:nvPr>
        </p:nvSpPr>
        <p:spPr>
          <a:xfrm>
            <a:off x="304800" y="471564"/>
            <a:ext cx="8153400" cy="474133"/>
          </a:xfrm>
        </p:spPr>
        <p:txBody>
          <a:bodyPr/>
          <a:lstStyle/>
          <a:p>
            <a:pPr eaLnBrk="1" hangingPunct="1"/>
            <a:r>
              <a:rPr lang="es-SV" sz="2800" b="1" dirty="0" smtClean="0">
                <a:solidFill>
                  <a:srgbClr val="006600"/>
                </a:solidFill>
                <a:latin typeface="Candara" panose="020E0502030303020204" pitchFamily="34" charset="0"/>
              </a:rPr>
              <a:t>Ejercicio sobre Principios Agroecológicos en un Taller en Arequipa, Perú, en 2017</a:t>
            </a:r>
            <a:endParaRPr lang="en-US" sz="2800" b="1" dirty="0">
              <a:solidFill>
                <a:srgbClr val="006600"/>
              </a:solidFill>
              <a:latin typeface="Candara" panose="020E0502030303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445" y="3962400"/>
            <a:ext cx="3657600" cy="2743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24475" y="4029075"/>
            <a:ext cx="2971800" cy="2228850"/>
          </a:xfrm>
          <a:prstGeom prst="rect">
            <a:avLst/>
          </a:prstGeom>
        </p:spPr>
      </p:pic>
    </p:spTree>
    <p:extLst>
      <p:ext uri="{BB962C8B-B14F-4D97-AF65-F5344CB8AC3E}">
        <p14:creationId xmlns:p14="http://schemas.microsoft.com/office/powerpoint/2010/main" val="710743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Default Design">
  <a:themeElements>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Custom 13">
      <a:dk1>
        <a:srgbClr val="000000"/>
      </a:dk1>
      <a:lt1>
        <a:srgbClr val="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4AE2A2B76B794C89602D31F98C8CA7" ma:contentTypeVersion="1" ma:contentTypeDescription="Create a new document." ma:contentTypeScope="" ma:versionID="4695e60d4c8e85760adda0f426c96055">
  <xsd:schema xmlns:xsd="http://www.w3.org/2001/XMLSchema" xmlns:xs="http://www.w3.org/2001/XMLSchema" xmlns:p="http://schemas.microsoft.com/office/2006/metadata/properties" xmlns:ns2="160690c8-be28-45e6-91ac-126825e133ac" targetNamespace="http://schemas.microsoft.com/office/2006/metadata/properties" ma:root="true" ma:fieldsID="84204ed969b2674a8e9ab3250ac6838b" ns2:_="">
    <xsd:import namespace="160690c8-be28-45e6-91ac-126825e133a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690c8-be28-45e6-91ac-126825e133a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B1DA1D-C26E-4030-8847-624AD378E906}"/>
</file>

<file path=customXml/itemProps2.xml><?xml version="1.0" encoding="utf-8"?>
<ds:datastoreItem xmlns:ds="http://schemas.openxmlformats.org/officeDocument/2006/customXml" ds:itemID="{A93C2237-6816-4D8C-A064-B0510D9F0DE2}"/>
</file>

<file path=customXml/itemProps3.xml><?xml version="1.0" encoding="utf-8"?>
<ds:datastoreItem xmlns:ds="http://schemas.openxmlformats.org/officeDocument/2006/customXml" ds:itemID="{E59B8D2F-22F4-4889-AD12-E79B9849D357}"/>
</file>

<file path=docProps/app.xml><?xml version="1.0" encoding="utf-8"?>
<Properties xmlns="http://schemas.openxmlformats.org/officeDocument/2006/extended-properties" xmlns:vt="http://schemas.openxmlformats.org/officeDocument/2006/docPropsVTypes">
  <TotalTime>19411</TotalTime>
  <Words>1461</Words>
  <Application>Microsoft Office PowerPoint</Application>
  <PresentationFormat>On-screen Show (4:3)</PresentationFormat>
  <Paragraphs>228</Paragraphs>
  <Slides>25</Slides>
  <Notes>9</Notes>
  <HiddenSlides>0</HiddenSlides>
  <MMClips>0</MMClips>
  <ScaleCrop>false</ScaleCrop>
  <HeadingPairs>
    <vt:vector size="6" baseType="variant">
      <vt:variant>
        <vt:lpstr>Fonts Used</vt:lpstr>
      </vt:variant>
      <vt:variant>
        <vt:i4>19</vt:i4>
      </vt:variant>
      <vt:variant>
        <vt:lpstr>Theme</vt:lpstr>
      </vt:variant>
      <vt:variant>
        <vt:i4>13</vt:i4>
      </vt:variant>
      <vt:variant>
        <vt:lpstr>Slide Titles</vt:lpstr>
      </vt:variant>
      <vt:variant>
        <vt:i4>25</vt:i4>
      </vt:variant>
    </vt:vector>
  </HeadingPairs>
  <TitlesOfParts>
    <vt:vector size="57" baseType="lpstr">
      <vt:lpstr>MS PGothic</vt:lpstr>
      <vt:lpstr>Arial</vt:lpstr>
      <vt:lpstr>Arial Rounded MT Bold</vt:lpstr>
      <vt:lpstr>Avenir</vt:lpstr>
      <vt:lpstr>Bahnschrift SemiLight</vt:lpstr>
      <vt:lpstr>Calibri</vt:lpstr>
      <vt:lpstr>Calibri Light</vt:lpstr>
      <vt:lpstr>Candara</vt:lpstr>
      <vt:lpstr>Century Gothic</vt:lpstr>
      <vt:lpstr>Constantia</vt:lpstr>
      <vt:lpstr>Helvetica Neue</vt:lpstr>
      <vt:lpstr>Impact</vt:lpstr>
      <vt:lpstr>Playfair Display</vt:lpstr>
      <vt:lpstr>Raleway SemiBold</vt:lpstr>
      <vt:lpstr>Tahoma</vt:lpstr>
      <vt:lpstr>Times</vt:lpstr>
      <vt:lpstr>Times New Roman</vt:lpstr>
      <vt:lpstr>Trebuchet MS</vt:lpstr>
      <vt:lpstr>Wingdings</vt:lpstr>
      <vt:lpstr>6_Default Design</vt:lpstr>
      <vt:lpstr>Default Design</vt:lpstr>
      <vt:lpstr>4_Office Theme</vt:lpstr>
      <vt:lpstr>Tema de Office</vt:lpstr>
      <vt:lpstr>3_Default Design</vt:lpstr>
      <vt:lpstr>1_Office Theme</vt:lpstr>
      <vt:lpstr>5_Office Theme</vt:lpstr>
      <vt:lpstr>2_Office Theme</vt:lpstr>
      <vt:lpstr>7_Office Theme</vt:lpstr>
      <vt:lpstr>8_Office Theme</vt:lpstr>
      <vt:lpstr>9_Office Theme</vt:lpstr>
      <vt:lpstr>7_Default Design</vt:lpstr>
      <vt:lpstr>10_Office Theme</vt:lpstr>
      <vt:lpstr>La Transformación/ Transición Agroecológica</vt:lpstr>
      <vt:lpstr>Que Equipo de Apoyo en Agroecología (AES)</vt:lpstr>
      <vt:lpstr>Objetivos del AES</vt:lpstr>
      <vt:lpstr>PowerPoint Presentation</vt:lpstr>
      <vt:lpstr>PowerPoint Presentation</vt:lpstr>
      <vt:lpstr>PowerPoint Presentation</vt:lpstr>
      <vt:lpstr>PowerPoint Presentation</vt:lpstr>
      <vt:lpstr>PowerPoint Presentation</vt:lpstr>
      <vt:lpstr>Ejercicio sobre Principios Agroecológicos en un Taller en Arequipa, Perú, en 2017</vt:lpstr>
      <vt:lpstr>PowerPoint Presentation</vt:lpstr>
      <vt:lpstr>PowerPoint Presentation</vt:lpstr>
      <vt:lpstr>PowerPoint Presentation</vt:lpstr>
      <vt:lpstr>PowerPoint Presentation</vt:lpstr>
      <vt:lpstr>PowerPoint Presentation</vt:lpstr>
      <vt:lpstr>Estudio de Caso # 3: Agroecologia Urbana y Peri-urbana (UPAE) en Burlington Vermont, Estados Unidos</vt:lpstr>
      <vt:lpstr>El Equipo UPAE</vt:lpstr>
      <vt:lpstr>PowerPoint Presentation</vt:lpstr>
      <vt:lpstr>PowerPoint Presentation</vt:lpstr>
      <vt:lpstr>PowerPoint Presentation</vt:lpstr>
      <vt:lpstr>PowerPoint Presentation</vt:lpstr>
      <vt:lpstr>PowerPoint Presentation</vt:lpstr>
      <vt:lpstr>PowerPoint Presentation</vt:lpstr>
      <vt:lpstr>Taller de Reflexión/Discusión Colectiva sobre Principios Agroecológicos Enero, 2020</vt:lpstr>
      <vt:lpstr>Siguientes Pasos para la Transición Agroecológica Enero, 2020</vt:lpstr>
      <vt:lpstr>¿ Preguntas ? ¿Comentarios?</vt:lpstr>
    </vt:vector>
  </TitlesOfParts>
  <Company>UCSC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Agroecologia</dc:title>
  <dc:creator>Steve Gliessman</dc:creator>
  <cp:lastModifiedBy>Ernesto Mendez</cp:lastModifiedBy>
  <cp:revision>777</cp:revision>
  <cp:lastPrinted>2014-08-26T13:48:43Z</cp:lastPrinted>
  <dcterms:created xsi:type="dcterms:W3CDTF">2001-12-01T18:47:05Z</dcterms:created>
  <dcterms:modified xsi:type="dcterms:W3CDTF">2020-07-07T18:31:43Z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0x010100914AE2A2B76B794C89602D31F98C8CA7</vt:lpwstr>
  </property>
</Properties>
</file>