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2.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10" r:id="rId4"/>
    <p:sldMasterId id="2147483922" r:id="rId5"/>
    <p:sldMasterId id="2147483936" r:id="rId6"/>
    <p:sldMasterId id="2147483948" r:id="rId7"/>
    <p:sldMasterId id="2147483952" r:id="rId8"/>
    <p:sldMasterId id="2147483964" r:id="rId9"/>
    <p:sldMasterId id="2147484060" r:id="rId10"/>
    <p:sldMasterId id="2147484072" r:id="rId11"/>
    <p:sldMasterId id="2147484140" r:id="rId12"/>
    <p:sldMasterId id="2147484152" r:id="rId13"/>
    <p:sldMasterId id="2147484164" r:id="rId14"/>
    <p:sldMasterId id="2147484189" r:id="rId15"/>
    <p:sldMasterId id="2147484203" r:id="rId16"/>
  </p:sldMasterIdLst>
  <p:notesMasterIdLst>
    <p:notesMasterId r:id="rId42"/>
  </p:notesMasterIdLst>
  <p:handoutMasterIdLst>
    <p:handoutMasterId r:id="rId43"/>
  </p:handoutMasterIdLst>
  <p:sldIdLst>
    <p:sldId id="384" r:id="rId17"/>
    <p:sldId id="398" r:id="rId18"/>
    <p:sldId id="399" r:id="rId19"/>
    <p:sldId id="387" r:id="rId20"/>
    <p:sldId id="338" r:id="rId21"/>
    <p:sldId id="339" r:id="rId22"/>
    <p:sldId id="390" r:id="rId23"/>
    <p:sldId id="385" r:id="rId24"/>
    <p:sldId id="346" r:id="rId25"/>
    <p:sldId id="283" r:id="rId26"/>
    <p:sldId id="400" r:id="rId27"/>
    <p:sldId id="401" r:id="rId28"/>
    <p:sldId id="391" r:id="rId29"/>
    <p:sldId id="392" r:id="rId30"/>
    <p:sldId id="262" r:id="rId31"/>
    <p:sldId id="264" r:id="rId32"/>
    <p:sldId id="272" r:id="rId33"/>
    <p:sldId id="355" r:id="rId34"/>
    <p:sldId id="268" r:id="rId35"/>
    <p:sldId id="322" r:id="rId36"/>
    <p:sldId id="319" r:id="rId37"/>
    <p:sldId id="327" r:id="rId38"/>
    <p:sldId id="357" r:id="rId39"/>
    <p:sldId id="359" r:id="rId40"/>
    <p:sldId id="393" r:id="rId4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9900"/>
    <a:srgbClr val="006600"/>
    <a:srgbClr val="0000FF"/>
    <a:srgbClr val="FFFFFF"/>
    <a:srgbClr val="FFFF00"/>
    <a:srgbClr val="669900"/>
    <a:srgbClr val="99CC00"/>
    <a:srgbClr val="FF9933"/>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2" d="100"/>
          <a:sy n="62" d="100"/>
        </p:scale>
        <p:origin x="48" y="53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222211"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222212"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222213"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783F2D1D-71F5-4858-B833-518BB704C59E}" type="slidenum">
              <a:rPr lang="en-US"/>
              <a:pPr>
                <a:defRPr/>
              </a:pPr>
              <a:t>‹#›</a:t>
            </a:fld>
            <a:endParaRPr lang="en-US"/>
          </a:p>
        </p:txBody>
      </p:sp>
    </p:spTree>
    <p:extLst>
      <p:ext uri="{BB962C8B-B14F-4D97-AF65-F5344CB8AC3E}">
        <p14:creationId xmlns:p14="http://schemas.microsoft.com/office/powerpoint/2010/main" val="743050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88067"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8069"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8070"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88071"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7FF687AA-443E-4C34-B70D-E28A79ED632D}" type="slidenum">
              <a:rPr lang="en-US"/>
              <a:pPr>
                <a:defRPr/>
              </a:pPr>
              <a:t>‹#›</a:t>
            </a:fld>
            <a:endParaRPr lang="en-US"/>
          </a:p>
        </p:txBody>
      </p:sp>
    </p:spTree>
    <p:extLst>
      <p:ext uri="{BB962C8B-B14F-4D97-AF65-F5344CB8AC3E}">
        <p14:creationId xmlns:p14="http://schemas.microsoft.com/office/powerpoint/2010/main" val="3650833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vm.edu/agroecology"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uvm.edu/cals/hrec" TargetMode="External"/><Relationship Id="rId5" Type="http://schemas.openxmlformats.org/officeDocument/2006/relationships/hyperlink" Target="https://learn.uvm.edu/program/farmer-training/" TargetMode="External"/><Relationship Id="rId4" Type="http://schemas.openxmlformats.org/officeDocument/2006/relationships/hyperlink" Target="https://www.uvm.edu/agroecology/our-approach/agroecolog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Name and affiliation, trying to be efficient 10 minutes? End by 3:10</a:t>
            </a:r>
            <a:endParaRPr/>
          </a:p>
        </p:txBody>
      </p:sp>
    </p:spTree>
    <p:extLst>
      <p:ext uri="{BB962C8B-B14F-4D97-AF65-F5344CB8AC3E}">
        <p14:creationId xmlns:p14="http://schemas.microsoft.com/office/powerpoint/2010/main" val="319256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Ernesto: He is Project Lead, Agroecology Support to the Collaborative Crop Research Program (CCRP). He also</a:t>
            </a:r>
            <a:r>
              <a:rPr lang="en-US" baseline="0" dirty="0" smtClean="0"/>
              <a:t> </a:t>
            </a:r>
            <a:r>
              <a:rPr lang="en-US" dirty="0" smtClean="0"/>
              <a:t>co-directs the </a:t>
            </a:r>
            <a:r>
              <a:rPr lang="en-US" dirty="0" smtClean="0">
                <a:hlinkClick r:id="rId3" tooltip="Agroecology and Livelihoods Collaborative (ALC)"/>
              </a:rPr>
              <a:t>Agroecology and Livelihoods Collaborative (ALC)</a:t>
            </a:r>
            <a:r>
              <a:rPr lang="en-US" dirty="0" smtClean="0"/>
              <a:t> at the University of Vermont. His research and teaching focus on </a:t>
            </a:r>
            <a:r>
              <a:rPr lang="en-US" dirty="0" err="1" smtClean="0">
                <a:hlinkClick r:id="rId4"/>
              </a:rPr>
              <a:t>agroecology</a:t>
            </a:r>
            <a:r>
              <a:rPr lang="en-US" dirty="0" smtClean="0"/>
              <a:t>, </a:t>
            </a:r>
            <a:r>
              <a:rPr lang="en-US" dirty="0" err="1" smtClean="0"/>
              <a:t>agrifood</a:t>
            </a:r>
            <a:r>
              <a:rPr lang="en-US" dirty="0" smtClean="0"/>
              <a:t> systems. He has over 25 years of experience working with smallholder farmers and Indigenous communities in Latin America, and collaborating in </a:t>
            </a:r>
            <a:r>
              <a:rPr lang="en-US" dirty="0" err="1" smtClean="0"/>
              <a:t>agroecology</a:t>
            </a:r>
            <a:r>
              <a:rPr lang="en-US" dirty="0" smtClean="0"/>
              <a:t> efforts in a wide diversity of regions. </a:t>
            </a:r>
          </a:p>
          <a:p>
            <a:r>
              <a:rPr lang="en-US" dirty="0" smtClean="0"/>
              <a:t>Gabriela: I’m the project co-lead. I’m an ecologist</a:t>
            </a:r>
            <a:r>
              <a:rPr lang="en-US" baseline="0" dirty="0" smtClean="0"/>
              <a:t> and had the first chance to see and work in African savannas 15 years ago in South Africa. The local people taught really about savannas and ecological relationships. I’m most grateful for what they shared with me. I also worked in Guinea Bissau where locals were mapping their forest and fields. That is where I saw Agroecology at work and inspired me.</a:t>
            </a:r>
          </a:p>
          <a:p>
            <a:r>
              <a:rPr lang="en-US" baseline="0" dirty="0" smtClean="0"/>
              <a:t>Nils: Is a research associate. </a:t>
            </a:r>
            <a:r>
              <a:rPr lang="en-US" dirty="0" smtClean="0"/>
              <a:t>For nearly a decade, he has worked with the international peasant movement, La </a:t>
            </a:r>
            <a:r>
              <a:rPr lang="en-US" dirty="0" err="1" smtClean="0"/>
              <a:t>Vía</a:t>
            </a:r>
            <a:r>
              <a:rPr lang="en-US" dirty="0" smtClean="0"/>
              <a:t> </a:t>
            </a:r>
            <a:r>
              <a:rPr lang="en-US" dirty="0" err="1" smtClean="0"/>
              <a:t>Campesina</a:t>
            </a:r>
            <a:r>
              <a:rPr lang="en-US" dirty="0" smtClean="0"/>
              <a:t> (LVC), to support the construction by LVC member organizations of </a:t>
            </a:r>
            <a:r>
              <a:rPr lang="en-US" dirty="0" err="1" smtClean="0"/>
              <a:t>agroecological</a:t>
            </a:r>
            <a:r>
              <a:rPr lang="en-US" dirty="0" smtClean="0"/>
              <a:t> territories in Latin America. </a:t>
            </a:r>
          </a:p>
          <a:p>
            <a:r>
              <a:rPr lang="en-US" dirty="0" smtClean="0"/>
              <a:t>Ava: Program Coordinator, Agroecology and Livelihoods Collaborative and AE Support to Collaborative Crop Research Program (CCRP). She has over 4 years of farming experience ranging from diversified vegetable production to poultry to cow and goat dairy. Ava is an Instructor at UVM’s </a:t>
            </a:r>
            <a:r>
              <a:rPr lang="en-US" dirty="0" smtClean="0">
                <a:hlinkClick r:id="rId5"/>
              </a:rPr>
              <a:t>Farmer Training Program</a:t>
            </a:r>
            <a:r>
              <a:rPr lang="en-US" dirty="0" smtClean="0"/>
              <a:t>, a 6-month intensive course for new and beginning farmers held at the University’s own </a:t>
            </a:r>
            <a:r>
              <a:rPr lang="en-US" dirty="0" smtClean="0">
                <a:hlinkClick r:id="rId6"/>
              </a:rPr>
              <a:t>Catamount Farm</a:t>
            </a:r>
            <a:r>
              <a:rPr lang="en-US" dirty="0" smtClean="0"/>
              <a:t> </a:t>
            </a:r>
            <a:endParaRPr lang="en-US" dirty="0"/>
          </a:p>
        </p:txBody>
      </p:sp>
      <p:sp>
        <p:nvSpPr>
          <p:cNvPr id="4" name="Slide Number Placeholder 3"/>
          <p:cNvSpPr>
            <a:spLocks noGrp="1"/>
          </p:cNvSpPr>
          <p:nvPr>
            <p:ph type="sldNum" sz="quarter" idx="10"/>
          </p:nvPr>
        </p:nvSpPr>
        <p:spPr/>
        <p:txBody>
          <a:bodyPr/>
          <a:lstStyle/>
          <a:p>
            <a:fld id="{7BEE2590-8DEB-4E3C-A529-AEAAA934A6DC}" type="slidenum">
              <a:rPr lang="en-US" smtClean="0"/>
              <a:t>2</a:t>
            </a:fld>
            <a:endParaRPr lang="en-US"/>
          </a:p>
        </p:txBody>
      </p:sp>
    </p:spTree>
    <p:extLst>
      <p:ext uri="{BB962C8B-B14F-4D97-AF65-F5344CB8AC3E}">
        <p14:creationId xmlns:p14="http://schemas.microsoft.com/office/powerpoint/2010/main" val="299241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Name and affiliation, trying to be efficient 10 minutes? End by 3:10</a:t>
            </a:r>
            <a:endParaRPr/>
          </a:p>
        </p:txBody>
      </p:sp>
    </p:spTree>
    <p:extLst>
      <p:ext uri="{BB962C8B-B14F-4D97-AF65-F5344CB8AC3E}">
        <p14:creationId xmlns:p14="http://schemas.microsoft.com/office/powerpoint/2010/main" val="277657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F687AA-443E-4C34-B70D-E28A79ED632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3103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5" name="Google Shape;60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63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5 min TG/RG, 5 min MJ/EM, 2 min repository/MC, comments from Patrick and Chelsea, done by 4</a:t>
            </a:r>
            <a:endParaRPr/>
          </a:p>
        </p:txBody>
      </p:sp>
    </p:spTree>
    <p:extLst>
      <p:ext uri="{BB962C8B-B14F-4D97-AF65-F5344CB8AC3E}">
        <p14:creationId xmlns:p14="http://schemas.microsoft.com/office/powerpoint/2010/main" val="193488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C"/>
              <a:t>5 min TG/RG, 5 min MJ/EM, 2 min repository/MC, comments from Patrick and Chelsea, done by 4</a:t>
            </a:r>
            <a:endParaRPr/>
          </a:p>
        </p:txBody>
      </p:sp>
    </p:spTree>
    <p:extLst>
      <p:ext uri="{BB962C8B-B14F-4D97-AF65-F5344CB8AC3E}">
        <p14:creationId xmlns:p14="http://schemas.microsoft.com/office/powerpoint/2010/main" val="3145419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58" name="Google Shape;158;p5: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143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9: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37" name="Google Shape;237;p9: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C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215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2ECF89-AD1A-4F81-B49E-0D85AB860377}" type="slidenum">
              <a:rPr lang="en-US"/>
              <a:pPr>
                <a:defRPr/>
              </a:pPr>
              <a:t>‹#›</a:t>
            </a:fld>
            <a:endParaRPr lang="en-US"/>
          </a:p>
        </p:txBody>
      </p:sp>
    </p:spTree>
    <p:extLst>
      <p:ext uri="{BB962C8B-B14F-4D97-AF65-F5344CB8AC3E}">
        <p14:creationId xmlns:p14="http://schemas.microsoft.com/office/powerpoint/2010/main" val="412626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D9935E-2028-4DD7-8C2E-6B40FAE7096A}" type="slidenum">
              <a:rPr lang="en-US"/>
              <a:pPr>
                <a:defRPr/>
              </a:pPr>
              <a:t>‹#›</a:t>
            </a:fld>
            <a:endParaRPr lang="en-US"/>
          </a:p>
        </p:txBody>
      </p:sp>
    </p:spTree>
    <p:extLst>
      <p:ext uri="{BB962C8B-B14F-4D97-AF65-F5344CB8AC3E}">
        <p14:creationId xmlns:p14="http://schemas.microsoft.com/office/powerpoint/2010/main" val="285392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84"/>
        <p:cNvGrpSpPr/>
        <p:nvPr/>
      </p:nvGrpSpPr>
      <p:grpSpPr>
        <a:xfrm>
          <a:off x="0" y="0"/>
          <a:ext cx="0" cy="0"/>
          <a:chOff x="0" y="0"/>
          <a:chExt cx="0" cy="0"/>
        </a:xfrm>
      </p:grpSpPr>
      <p:pic>
        <p:nvPicPr>
          <p:cNvPr id="285" name="Google Shape;285;p5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6" name="Google Shape;286;p55"/>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7" name="Google Shape;287;p55"/>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88" name="Google Shape;288;p55"/>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89" name="Google Shape;289;p55"/>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300"/>
              <a:buFont typeface="Century Gothic"/>
              <a:buNone/>
            </a:pPr>
            <a:r>
              <a:rPr lang="es-EC" sz="975" b="0" i="0" u="none" strike="noStrike" cap="none">
                <a:solidFill>
                  <a:srgbClr val="FFFFFF"/>
                </a:solidFill>
                <a:latin typeface="Century Gothic"/>
                <a:ea typeface="Century Gothic"/>
                <a:cs typeface="Century Gothic"/>
                <a:sym typeface="Century Gothic"/>
              </a:rPr>
              <a:t>Click to edit text.</a:t>
            </a:r>
            <a:endParaRPr sz="1800"/>
          </a:p>
        </p:txBody>
      </p:sp>
      <p:sp>
        <p:nvSpPr>
          <p:cNvPr id="290" name="Google Shape;290;p55"/>
          <p:cNvSpPr txBox="1">
            <a:spLocks noGrp="1"/>
          </p:cNvSpPr>
          <p:nvPr>
            <p:ph type="body" idx="1"/>
          </p:nvPr>
        </p:nvSpPr>
        <p:spPr>
          <a:xfrm>
            <a:off x="4248838" y="899812"/>
            <a:ext cx="4381556"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1" name="Google Shape;291;p5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94740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 Content 3- one column w/logo">
  <p:cSld name="Title + Content 3- one column w/logo">
    <p:spTree>
      <p:nvGrpSpPr>
        <p:cNvPr id="1" name="Shape 292"/>
        <p:cNvGrpSpPr/>
        <p:nvPr/>
      </p:nvGrpSpPr>
      <p:grpSpPr>
        <a:xfrm>
          <a:off x="0" y="0"/>
          <a:ext cx="0" cy="0"/>
          <a:chOff x="0" y="0"/>
          <a:chExt cx="0" cy="0"/>
        </a:xfrm>
      </p:grpSpPr>
      <p:pic>
        <p:nvPicPr>
          <p:cNvPr id="293" name="Google Shape;293;p5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4" name="Google Shape;294;p5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95" name="Google Shape;295;p56"/>
          <p:cNvSpPr txBox="1">
            <a:spLocks noGrp="1"/>
          </p:cNvSpPr>
          <p:nvPr>
            <p:ph type="body" idx="1"/>
          </p:nvPr>
        </p:nvSpPr>
        <p:spPr>
          <a:xfrm>
            <a:off x="429770" y="2291970"/>
            <a:ext cx="7886701" cy="3699759"/>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6" name="Google Shape;296;p5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472665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Content 3- two column w/logo">
  <p:cSld name="Title + Content 3- two column w/logo">
    <p:spTree>
      <p:nvGrpSpPr>
        <p:cNvPr id="1" name="Shape 297"/>
        <p:cNvGrpSpPr/>
        <p:nvPr/>
      </p:nvGrpSpPr>
      <p:grpSpPr>
        <a:xfrm>
          <a:off x="0" y="0"/>
          <a:ext cx="0" cy="0"/>
          <a:chOff x="0" y="0"/>
          <a:chExt cx="0" cy="0"/>
        </a:xfrm>
      </p:grpSpPr>
      <p:pic>
        <p:nvPicPr>
          <p:cNvPr id="298" name="Google Shape;298;p5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9" name="Google Shape;299;p5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00" name="Google Shape;300;p57"/>
          <p:cNvSpPr txBox="1">
            <a:spLocks noGrp="1"/>
          </p:cNvSpPr>
          <p:nvPr>
            <p:ph type="body" idx="1"/>
          </p:nvPr>
        </p:nvSpPr>
        <p:spPr>
          <a:xfrm>
            <a:off x="429770" y="2291969"/>
            <a:ext cx="3735241" cy="379601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1" name="Google Shape;301;p57"/>
          <p:cNvSpPr txBox="1">
            <a:spLocks noGrp="1"/>
          </p:cNvSpPr>
          <p:nvPr>
            <p:ph type="body" idx="2"/>
          </p:nvPr>
        </p:nvSpPr>
        <p:spPr>
          <a:xfrm>
            <a:off x="4562618" y="2277729"/>
            <a:ext cx="3735241" cy="3810250"/>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2" name="Google Shape;302;p5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534503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Content 3- one column w/logo&#10;Title + Content 3- one column w/logo&#10;Title + Content 3- two column w/chart+logo">
  <p:cSld name="Title + Content 3- one column w/logo&#10;Title + Content 3- one column w/logo&#10;Title + Content 3- two column w/chart+logo">
    <p:spTree>
      <p:nvGrpSpPr>
        <p:cNvPr id="1" name="Shape 303"/>
        <p:cNvGrpSpPr/>
        <p:nvPr/>
      </p:nvGrpSpPr>
      <p:grpSpPr>
        <a:xfrm>
          <a:off x="0" y="0"/>
          <a:ext cx="0" cy="0"/>
          <a:chOff x="0" y="0"/>
          <a:chExt cx="0" cy="0"/>
        </a:xfrm>
      </p:grpSpPr>
      <p:pic>
        <p:nvPicPr>
          <p:cNvPr id="304" name="Google Shape;304;p5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05" name="Google Shape;305;p5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06" name="Google Shape;306;p58"/>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07" name="Google Shape;307;p5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6863866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08"/>
        <p:cNvGrpSpPr/>
        <p:nvPr/>
      </p:nvGrpSpPr>
      <p:grpSpPr>
        <a:xfrm>
          <a:off x="0" y="0"/>
          <a:ext cx="0" cy="0"/>
          <a:chOff x="0" y="0"/>
          <a:chExt cx="0" cy="0"/>
        </a:xfrm>
      </p:grpSpPr>
      <p:pic>
        <p:nvPicPr>
          <p:cNvPr id="309" name="Google Shape;309;p5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0" name="Google Shape;310;p5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1" name="Google Shape;311;p59"/>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312" name="Google Shape;312;p59"/>
          <p:cNvGraphicFramePr/>
          <p:nvPr/>
        </p:nvGraphicFramePr>
        <p:xfrm>
          <a:off x="3288679" y="2298083"/>
          <a:ext cx="2250000" cy="3000000"/>
        </p:xfrm>
        <a:graphic>
          <a:graphicData uri="http://schemas.openxmlformats.org/drawingml/2006/table">
            <a:tbl>
              <a:tblPr>
                <a:noFill/>
              </a:tblPr>
              <a:tblGrid>
                <a:gridCol w="1785263">
                  <a:extLst>
                    <a:ext uri="{9D8B030D-6E8A-4147-A177-3AD203B41FA5}">
                      <a16:colId xmlns:a16="http://schemas.microsoft.com/office/drawing/2014/main" val="20000"/>
                    </a:ext>
                  </a:extLst>
                </a:gridCol>
                <a:gridCol w="1785263">
                  <a:extLst>
                    <a:ext uri="{9D8B030D-6E8A-4147-A177-3AD203B41FA5}">
                      <a16:colId xmlns:a16="http://schemas.microsoft.com/office/drawing/2014/main" val="20001"/>
                    </a:ext>
                  </a:extLst>
                </a:gridCol>
                <a:gridCol w="17852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13" name="Google Shape;313;p5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84973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14"/>
        <p:cNvGrpSpPr/>
        <p:nvPr/>
      </p:nvGrpSpPr>
      <p:grpSpPr>
        <a:xfrm>
          <a:off x="0" y="0"/>
          <a:ext cx="0" cy="0"/>
          <a:chOff x="0" y="0"/>
          <a:chExt cx="0" cy="0"/>
        </a:xfrm>
      </p:grpSpPr>
      <p:pic>
        <p:nvPicPr>
          <p:cNvPr id="315" name="Google Shape;315;p6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6" name="Google Shape;316;p60"/>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7" name="Google Shape;317;p60"/>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18" name="Google Shape;318;p60"/>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19" name="Google Shape;319;p60"/>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300"/>
              <a:buFont typeface="Century Gothic"/>
              <a:buNone/>
            </a:pPr>
            <a:r>
              <a:rPr lang="es-EC" sz="975" b="0" i="0" u="none" strike="noStrike" cap="none">
                <a:solidFill>
                  <a:srgbClr val="FFFFFF"/>
                </a:solidFill>
                <a:latin typeface="Century Gothic"/>
                <a:ea typeface="Century Gothic"/>
                <a:cs typeface="Century Gothic"/>
                <a:sym typeface="Century Gothic"/>
              </a:rPr>
              <a:t>Click to edit text.</a:t>
            </a:r>
            <a:endParaRPr sz="1800"/>
          </a:p>
        </p:txBody>
      </p:sp>
      <p:sp>
        <p:nvSpPr>
          <p:cNvPr id="320" name="Google Shape;320;p60"/>
          <p:cNvSpPr txBox="1">
            <a:spLocks noGrp="1"/>
          </p:cNvSpPr>
          <p:nvPr>
            <p:ph type="body" idx="1"/>
          </p:nvPr>
        </p:nvSpPr>
        <p:spPr>
          <a:xfrm>
            <a:off x="4248838" y="899812"/>
            <a:ext cx="4443901"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21" name="Google Shape;321;p6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91234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Content 3- one column w/seal">
  <p:cSld name="Title + Content 3- one column w/seal">
    <p:spTree>
      <p:nvGrpSpPr>
        <p:cNvPr id="1" name="Shape 322"/>
        <p:cNvGrpSpPr/>
        <p:nvPr/>
      </p:nvGrpSpPr>
      <p:grpSpPr>
        <a:xfrm>
          <a:off x="0" y="0"/>
          <a:ext cx="0" cy="0"/>
          <a:chOff x="0" y="0"/>
          <a:chExt cx="0" cy="0"/>
        </a:xfrm>
      </p:grpSpPr>
      <p:pic>
        <p:nvPicPr>
          <p:cNvPr id="323" name="Google Shape;323;p6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24" name="Google Shape;324;p6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25" name="Google Shape;325;p61"/>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26" name="Google Shape;326;p6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009328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Content 3- two column w/seal">
  <p:cSld name="Title + Content 3- two column w/seal">
    <p:spTree>
      <p:nvGrpSpPr>
        <p:cNvPr id="1" name="Shape 327"/>
        <p:cNvGrpSpPr/>
        <p:nvPr/>
      </p:nvGrpSpPr>
      <p:grpSpPr>
        <a:xfrm>
          <a:off x="0" y="0"/>
          <a:ext cx="0" cy="0"/>
          <a:chOff x="0" y="0"/>
          <a:chExt cx="0" cy="0"/>
        </a:xfrm>
      </p:grpSpPr>
      <p:pic>
        <p:nvPicPr>
          <p:cNvPr id="328" name="Google Shape;328;p6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29" name="Google Shape;329;p6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30" name="Google Shape;330;p62"/>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31" name="Google Shape;331;p6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63256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Content 3- one column w/chart+seal">
  <p:cSld name="Title + Content 3- one column w/chart+seal">
    <p:spTree>
      <p:nvGrpSpPr>
        <p:cNvPr id="1" name="Shape 332"/>
        <p:cNvGrpSpPr/>
        <p:nvPr/>
      </p:nvGrpSpPr>
      <p:grpSpPr>
        <a:xfrm>
          <a:off x="0" y="0"/>
          <a:ext cx="0" cy="0"/>
          <a:chOff x="0" y="0"/>
          <a:chExt cx="0" cy="0"/>
        </a:xfrm>
      </p:grpSpPr>
      <p:pic>
        <p:nvPicPr>
          <p:cNvPr id="333" name="Google Shape;333;p6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4" name="Google Shape;334;p6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35" name="Google Shape;335;p63"/>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36" name="Google Shape;336;p6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1351123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7"/>
        <p:cNvGrpSpPr/>
        <p:nvPr/>
      </p:nvGrpSpPr>
      <p:grpSpPr>
        <a:xfrm>
          <a:off x="0" y="0"/>
          <a:ext cx="0" cy="0"/>
          <a:chOff x="0" y="0"/>
          <a:chExt cx="0" cy="0"/>
        </a:xfrm>
      </p:grpSpPr>
      <p:pic>
        <p:nvPicPr>
          <p:cNvPr id="338" name="Google Shape;338;p6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39" name="Google Shape;339;p6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40" name="Google Shape;340;p64"/>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341" name="Google Shape;341;p64"/>
          <p:cNvGraphicFramePr/>
          <p:nvPr/>
        </p:nvGraphicFramePr>
        <p:xfrm>
          <a:off x="3288679" y="2298083"/>
          <a:ext cx="2250000" cy="3000000"/>
        </p:xfrm>
        <a:graphic>
          <a:graphicData uri="http://schemas.openxmlformats.org/drawingml/2006/table">
            <a:tbl>
              <a:tblPr>
                <a:noFill/>
              </a:tblPr>
              <a:tblGrid>
                <a:gridCol w="1480463">
                  <a:extLst>
                    <a:ext uri="{9D8B030D-6E8A-4147-A177-3AD203B41FA5}">
                      <a16:colId xmlns:a16="http://schemas.microsoft.com/office/drawing/2014/main" val="20000"/>
                    </a:ext>
                  </a:extLst>
                </a:gridCol>
                <a:gridCol w="1480463">
                  <a:extLst>
                    <a:ext uri="{9D8B030D-6E8A-4147-A177-3AD203B41FA5}">
                      <a16:colId xmlns:a16="http://schemas.microsoft.com/office/drawing/2014/main" val="20001"/>
                    </a:ext>
                  </a:extLst>
                </a:gridCol>
                <a:gridCol w="14804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42" name="Google Shape;342;p6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3387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0ACAD4-E911-4242-8872-F43CE422B7C9}" type="slidenum">
              <a:rPr lang="en-US"/>
              <a:pPr>
                <a:defRPr/>
              </a:pPr>
              <a:t>‹#›</a:t>
            </a:fld>
            <a:endParaRPr lang="en-US"/>
          </a:p>
        </p:txBody>
      </p:sp>
    </p:spTree>
    <p:extLst>
      <p:ext uri="{BB962C8B-B14F-4D97-AF65-F5344CB8AC3E}">
        <p14:creationId xmlns:p14="http://schemas.microsoft.com/office/powerpoint/2010/main" val="21681499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43"/>
        <p:cNvGrpSpPr/>
        <p:nvPr/>
      </p:nvGrpSpPr>
      <p:grpSpPr>
        <a:xfrm>
          <a:off x="0" y="0"/>
          <a:ext cx="0" cy="0"/>
          <a:chOff x="0" y="0"/>
          <a:chExt cx="0" cy="0"/>
        </a:xfrm>
      </p:grpSpPr>
      <p:pic>
        <p:nvPicPr>
          <p:cNvPr id="344" name="Google Shape;344;p6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45" name="Google Shape;345;p65"/>
          <p:cNvSpPr txBox="1">
            <a:spLocks noGrp="1"/>
          </p:cNvSpPr>
          <p:nvPr>
            <p:ph type="body" idx="1"/>
          </p:nvPr>
        </p:nvSpPr>
        <p:spPr>
          <a:xfrm>
            <a:off x="4322620" y="899812"/>
            <a:ext cx="3506190"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46" name="Google Shape;346;p65"/>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47" name="Google Shape;347;p65"/>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48" name="Google Shape;348;p65"/>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349" name="Google Shape;349;p65"/>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300"/>
              <a:buFont typeface="Century Gothic"/>
              <a:buNone/>
            </a:pPr>
            <a:r>
              <a:rPr lang="es-EC" sz="975" b="0" i="0" u="none" strike="noStrike" cap="none">
                <a:solidFill>
                  <a:srgbClr val="FFFFFF"/>
                </a:solidFill>
                <a:latin typeface="Century Gothic"/>
                <a:ea typeface="Century Gothic"/>
                <a:cs typeface="Century Gothic"/>
                <a:sym typeface="Century Gothic"/>
              </a:rPr>
              <a:t>Click to edit text.</a:t>
            </a:r>
            <a:endParaRPr sz="1800"/>
          </a:p>
        </p:txBody>
      </p:sp>
      <p:sp>
        <p:nvSpPr>
          <p:cNvPr id="350" name="Google Shape;350;p6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330172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Title + Content 1a- one column">
  <p:cSld name="1_Title + Content 1a- one column">
    <p:spTree>
      <p:nvGrpSpPr>
        <p:cNvPr id="1" name="Shape 351"/>
        <p:cNvGrpSpPr/>
        <p:nvPr/>
      </p:nvGrpSpPr>
      <p:grpSpPr>
        <a:xfrm>
          <a:off x="0" y="0"/>
          <a:ext cx="0" cy="0"/>
          <a:chOff x="0" y="0"/>
          <a:chExt cx="0" cy="0"/>
        </a:xfrm>
      </p:grpSpPr>
      <p:pic>
        <p:nvPicPr>
          <p:cNvPr id="352" name="Google Shape;352;p6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53" name="Google Shape;353;p6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54" name="Google Shape;354;p66"/>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55" name="Google Shape;355;p6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5953681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_Title + Content 1a- two column">
  <p:cSld name="1_Title + Content 1a- two column">
    <p:spTree>
      <p:nvGrpSpPr>
        <p:cNvPr id="1" name="Shape 356"/>
        <p:cNvGrpSpPr/>
        <p:nvPr/>
      </p:nvGrpSpPr>
      <p:grpSpPr>
        <a:xfrm>
          <a:off x="0" y="0"/>
          <a:ext cx="0" cy="0"/>
          <a:chOff x="0" y="0"/>
          <a:chExt cx="0" cy="0"/>
        </a:xfrm>
      </p:grpSpPr>
      <p:pic>
        <p:nvPicPr>
          <p:cNvPr id="357" name="Google Shape;357;p6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58" name="Google Shape;358;p6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59" name="Google Shape;359;p67"/>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60" name="Google Shape;360;p6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28094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_Title + Content 1a- one column w/chart ">
  <p:cSld name="1_Title + Content 1a- one column w/chart ">
    <p:spTree>
      <p:nvGrpSpPr>
        <p:cNvPr id="1" name="Shape 361"/>
        <p:cNvGrpSpPr/>
        <p:nvPr/>
      </p:nvGrpSpPr>
      <p:grpSpPr>
        <a:xfrm>
          <a:off x="0" y="0"/>
          <a:ext cx="0" cy="0"/>
          <a:chOff x="0" y="0"/>
          <a:chExt cx="0" cy="0"/>
        </a:xfrm>
      </p:grpSpPr>
      <p:pic>
        <p:nvPicPr>
          <p:cNvPr id="362" name="Google Shape;362;p6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63" name="Google Shape;363;p6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64" name="Google Shape;364;p68"/>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65" name="Google Shape;365;p6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402932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Title + Content 1a- one column w/seal">
  <p:cSld name="2_Title + Content 1a- one column w/seal">
    <p:spTree>
      <p:nvGrpSpPr>
        <p:cNvPr id="1" name="Shape 366"/>
        <p:cNvGrpSpPr/>
        <p:nvPr/>
      </p:nvGrpSpPr>
      <p:grpSpPr>
        <a:xfrm>
          <a:off x="0" y="0"/>
          <a:ext cx="0" cy="0"/>
          <a:chOff x="0" y="0"/>
          <a:chExt cx="0" cy="0"/>
        </a:xfrm>
      </p:grpSpPr>
      <p:pic>
        <p:nvPicPr>
          <p:cNvPr id="367" name="Google Shape;367;p6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68" name="Google Shape;368;p6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69" name="Google Shape;369;p69"/>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70" name="Google Shape;370;p6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0387879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 Content 1a- two column w/seal">
  <p:cSld name="3_Title + Content 1a- two column w/seal">
    <p:spTree>
      <p:nvGrpSpPr>
        <p:cNvPr id="1" name="Shape 371"/>
        <p:cNvGrpSpPr/>
        <p:nvPr/>
      </p:nvGrpSpPr>
      <p:grpSpPr>
        <a:xfrm>
          <a:off x="0" y="0"/>
          <a:ext cx="0" cy="0"/>
          <a:chOff x="0" y="0"/>
          <a:chExt cx="0" cy="0"/>
        </a:xfrm>
      </p:grpSpPr>
      <p:pic>
        <p:nvPicPr>
          <p:cNvPr id="372" name="Google Shape;372;p7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73" name="Google Shape;373;p7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4" name="Google Shape;374;p70"/>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75" name="Google Shape;375;p7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0047760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_Title + Content 1a- one column w/seal+chart ">
  <p:cSld name="2_Title + Content 1a- one column w/seal+chart ">
    <p:spTree>
      <p:nvGrpSpPr>
        <p:cNvPr id="1" name="Shape 376"/>
        <p:cNvGrpSpPr/>
        <p:nvPr/>
      </p:nvGrpSpPr>
      <p:grpSpPr>
        <a:xfrm>
          <a:off x="0" y="0"/>
          <a:ext cx="0" cy="0"/>
          <a:chOff x="0" y="0"/>
          <a:chExt cx="0" cy="0"/>
        </a:xfrm>
      </p:grpSpPr>
      <p:pic>
        <p:nvPicPr>
          <p:cNvPr id="377" name="Google Shape;377;p7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78" name="Google Shape;378;p7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9" name="Google Shape;379;p71"/>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80" name="Google Shape;380;p7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90765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Content 2a- one column ">
  <p:cSld name="Title + Content 2a- one column ">
    <p:spTree>
      <p:nvGrpSpPr>
        <p:cNvPr id="1" name="Shape 381"/>
        <p:cNvGrpSpPr/>
        <p:nvPr/>
      </p:nvGrpSpPr>
      <p:grpSpPr>
        <a:xfrm>
          <a:off x="0" y="0"/>
          <a:ext cx="0" cy="0"/>
          <a:chOff x="0" y="0"/>
          <a:chExt cx="0" cy="0"/>
        </a:xfrm>
      </p:grpSpPr>
      <p:pic>
        <p:nvPicPr>
          <p:cNvPr id="382" name="Google Shape;382;p7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83" name="Google Shape;383;p7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4" name="Google Shape;384;p72"/>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85" name="Google Shape;385;p7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482874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 Content 2a- two column ">
  <p:cSld name="Title + Content 2a- two column ">
    <p:spTree>
      <p:nvGrpSpPr>
        <p:cNvPr id="1" name="Shape 386"/>
        <p:cNvGrpSpPr/>
        <p:nvPr/>
      </p:nvGrpSpPr>
      <p:grpSpPr>
        <a:xfrm>
          <a:off x="0" y="0"/>
          <a:ext cx="0" cy="0"/>
          <a:chOff x="0" y="0"/>
          <a:chExt cx="0" cy="0"/>
        </a:xfrm>
      </p:grpSpPr>
      <p:pic>
        <p:nvPicPr>
          <p:cNvPr id="387" name="Google Shape;387;p7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88" name="Google Shape;388;p7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9" name="Google Shape;389;p73"/>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90" name="Google Shape;390;p7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634567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 Content 2a- one column /chart">
  <p:cSld name="Title + Content 2a- one column /chart">
    <p:spTree>
      <p:nvGrpSpPr>
        <p:cNvPr id="1" name="Shape 391"/>
        <p:cNvGrpSpPr/>
        <p:nvPr/>
      </p:nvGrpSpPr>
      <p:grpSpPr>
        <a:xfrm>
          <a:off x="0" y="0"/>
          <a:ext cx="0" cy="0"/>
          <a:chOff x="0" y="0"/>
          <a:chExt cx="0" cy="0"/>
        </a:xfrm>
      </p:grpSpPr>
      <p:pic>
        <p:nvPicPr>
          <p:cNvPr id="392" name="Google Shape;392;p7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93" name="Google Shape;393;p7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94" name="Google Shape;394;p74"/>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95" name="Google Shape;395;p7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10810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0988E9-0DAE-4E3D-A1BF-FF73A33B3A75}" type="slidenum">
              <a:rPr lang="en-US"/>
              <a:pPr>
                <a:defRPr/>
              </a:pPr>
              <a:t>‹#›</a:t>
            </a:fld>
            <a:endParaRPr lang="en-US"/>
          </a:p>
        </p:txBody>
      </p:sp>
    </p:spTree>
    <p:extLst>
      <p:ext uri="{BB962C8B-B14F-4D97-AF65-F5344CB8AC3E}">
        <p14:creationId xmlns:p14="http://schemas.microsoft.com/office/powerpoint/2010/main" val="14607302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_Title + Content 2a- one column w/seal ">
  <p:cSld name="1_Title + Content 2a- one column w/seal ">
    <p:spTree>
      <p:nvGrpSpPr>
        <p:cNvPr id="1" name="Shape 396"/>
        <p:cNvGrpSpPr/>
        <p:nvPr/>
      </p:nvGrpSpPr>
      <p:grpSpPr>
        <a:xfrm>
          <a:off x="0" y="0"/>
          <a:ext cx="0" cy="0"/>
          <a:chOff x="0" y="0"/>
          <a:chExt cx="0" cy="0"/>
        </a:xfrm>
      </p:grpSpPr>
      <p:pic>
        <p:nvPicPr>
          <p:cNvPr id="397" name="Google Shape;397;p7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98" name="Google Shape;398;p7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99" name="Google Shape;399;p75"/>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00" name="Google Shape;400;p7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028960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_Title + Content 2a- two column w/seal">
  <p:cSld name="1_Title + Content 2a- two column w/seal">
    <p:spTree>
      <p:nvGrpSpPr>
        <p:cNvPr id="1" name="Shape 401"/>
        <p:cNvGrpSpPr/>
        <p:nvPr/>
      </p:nvGrpSpPr>
      <p:grpSpPr>
        <a:xfrm>
          <a:off x="0" y="0"/>
          <a:ext cx="0" cy="0"/>
          <a:chOff x="0" y="0"/>
          <a:chExt cx="0" cy="0"/>
        </a:xfrm>
      </p:grpSpPr>
      <p:pic>
        <p:nvPicPr>
          <p:cNvPr id="402" name="Google Shape;402;p7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03" name="Google Shape;403;p7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04" name="Google Shape;404;p76"/>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05" name="Google Shape;405;p7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052454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Title + Content 2a- one column /seal+chart">
  <p:cSld name="1_Title + Content 2a- one column /seal+chart">
    <p:spTree>
      <p:nvGrpSpPr>
        <p:cNvPr id="1" name="Shape 406"/>
        <p:cNvGrpSpPr/>
        <p:nvPr/>
      </p:nvGrpSpPr>
      <p:grpSpPr>
        <a:xfrm>
          <a:off x="0" y="0"/>
          <a:ext cx="0" cy="0"/>
          <a:chOff x="0" y="0"/>
          <a:chExt cx="0" cy="0"/>
        </a:xfrm>
      </p:grpSpPr>
      <p:pic>
        <p:nvPicPr>
          <p:cNvPr id="407" name="Google Shape;407;p7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08" name="Google Shape;408;p7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09" name="Google Shape;409;p77"/>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10" name="Google Shape;410;p7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478236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_Title + Content 3a- one column ">
  <p:cSld name="1_Title + Content 3a- one column ">
    <p:spTree>
      <p:nvGrpSpPr>
        <p:cNvPr id="1" name="Shape 411"/>
        <p:cNvGrpSpPr/>
        <p:nvPr/>
      </p:nvGrpSpPr>
      <p:grpSpPr>
        <a:xfrm>
          <a:off x="0" y="0"/>
          <a:ext cx="0" cy="0"/>
          <a:chOff x="0" y="0"/>
          <a:chExt cx="0" cy="0"/>
        </a:xfrm>
      </p:grpSpPr>
      <p:pic>
        <p:nvPicPr>
          <p:cNvPr id="412" name="Google Shape;412;p7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13" name="Google Shape;413;p7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14" name="Google Shape;414;p78"/>
          <p:cNvSpPr txBox="1">
            <a:spLocks noGrp="1"/>
          </p:cNvSpPr>
          <p:nvPr>
            <p:ph type="body" idx="1"/>
          </p:nvPr>
        </p:nvSpPr>
        <p:spPr>
          <a:xfrm>
            <a:off x="429770" y="2333625"/>
            <a:ext cx="7886701" cy="2912143"/>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15" name="Google Shape;415;p7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314939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 Content 3a- two column">
  <p:cSld name="Title + Content 3a- two column">
    <p:spTree>
      <p:nvGrpSpPr>
        <p:cNvPr id="1" name="Shape 416"/>
        <p:cNvGrpSpPr/>
        <p:nvPr/>
      </p:nvGrpSpPr>
      <p:grpSpPr>
        <a:xfrm>
          <a:off x="0" y="0"/>
          <a:ext cx="0" cy="0"/>
          <a:chOff x="0" y="0"/>
          <a:chExt cx="0" cy="0"/>
        </a:xfrm>
      </p:grpSpPr>
      <p:pic>
        <p:nvPicPr>
          <p:cNvPr id="417" name="Google Shape;417;p7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18" name="Google Shape;418;p79"/>
          <p:cNvSpPr/>
          <p:nvPr/>
        </p:nvSpPr>
        <p:spPr>
          <a:xfrm>
            <a:off x="429770" y="1231368"/>
            <a:ext cx="7561284"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title copy</a:t>
            </a:r>
            <a:endParaRPr sz="1800"/>
          </a:p>
        </p:txBody>
      </p:sp>
      <p:sp>
        <p:nvSpPr>
          <p:cNvPr id="419" name="Google Shape;419;p79"/>
          <p:cNvSpPr txBox="1">
            <a:spLocks noGrp="1"/>
          </p:cNvSpPr>
          <p:nvPr>
            <p:ph type="body" idx="1"/>
          </p:nvPr>
        </p:nvSpPr>
        <p:spPr>
          <a:xfrm>
            <a:off x="4255812" y="2277731"/>
            <a:ext cx="3735241"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0" name="Google Shape;420;p79"/>
          <p:cNvSpPr txBox="1">
            <a:spLocks noGrp="1"/>
          </p:cNvSpPr>
          <p:nvPr>
            <p:ph type="body" idx="2"/>
          </p:nvPr>
        </p:nvSpPr>
        <p:spPr>
          <a:xfrm>
            <a:off x="429770" y="2277729"/>
            <a:ext cx="3735241" cy="3810250"/>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1" name="Google Shape;421;p7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737627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_Title + Content 3a- one column w/chart">
  <p:cSld name="1_Title + Content 3a- one column w/chart">
    <p:spTree>
      <p:nvGrpSpPr>
        <p:cNvPr id="1" name="Shape 422"/>
        <p:cNvGrpSpPr/>
        <p:nvPr/>
      </p:nvGrpSpPr>
      <p:grpSpPr>
        <a:xfrm>
          <a:off x="0" y="0"/>
          <a:ext cx="0" cy="0"/>
          <a:chOff x="0" y="0"/>
          <a:chExt cx="0" cy="0"/>
        </a:xfrm>
      </p:grpSpPr>
      <p:pic>
        <p:nvPicPr>
          <p:cNvPr id="423" name="Google Shape;423;p8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24" name="Google Shape;424;p8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25" name="Google Shape;425;p80"/>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6" name="Google Shape;426;p8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012183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2_Title + Content 3a- one column w/seal ">
  <p:cSld name="2_Title + Content 3a- one column w/seal ">
    <p:spTree>
      <p:nvGrpSpPr>
        <p:cNvPr id="1" name="Shape 427"/>
        <p:cNvGrpSpPr/>
        <p:nvPr/>
      </p:nvGrpSpPr>
      <p:grpSpPr>
        <a:xfrm>
          <a:off x="0" y="0"/>
          <a:ext cx="0" cy="0"/>
          <a:chOff x="0" y="0"/>
          <a:chExt cx="0" cy="0"/>
        </a:xfrm>
      </p:grpSpPr>
      <p:pic>
        <p:nvPicPr>
          <p:cNvPr id="428" name="Google Shape;428;p8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29" name="Google Shape;429;p8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30" name="Google Shape;430;p81"/>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31" name="Google Shape;431;p8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1686698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Title + Content 3a- two column w/seal">
  <p:cSld name="2_Title + Content 3a- two column w/seal">
    <p:spTree>
      <p:nvGrpSpPr>
        <p:cNvPr id="1" name="Shape 432"/>
        <p:cNvGrpSpPr/>
        <p:nvPr/>
      </p:nvGrpSpPr>
      <p:grpSpPr>
        <a:xfrm>
          <a:off x="0" y="0"/>
          <a:ext cx="0" cy="0"/>
          <a:chOff x="0" y="0"/>
          <a:chExt cx="0" cy="0"/>
        </a:xfrm>
      </p:grpSpPr>
      <p:pic>
        <p:nvPicPr>
          <p:cNvPr id="433" name="Google Shape;433;p8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34" name="Google Shape;434;p8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35" name="Google Shape;435;p82"/>
          <p:cNvSpPr txBox="1">
            <a:spLocks noGrp="1"/>
          </p:cNvSpPr>
          <p:nvPr>
            <p:ph type="body" idx="1"/>
          </p:nvPr>
        </p:nvSpPr>
        <p:spPr>
          <a:xfrm>
            <a:off x="429770" y="2291969"/>
            <a:ext cx="37352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36" name="Google Shape;436;p8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440135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_Title + Content 3a- one column /seal+chart">
  <p:cSld name="2_Title + Content 3a- one column /seal+chart">
    <p:spTree>
      <p:nvGrpSpPr>
        <p:cNvPr id="1" name="Shape 437"/>
        <p:cNvGrpSpPr/>
        <p:nvPr/>
      </p:nvGrpSpPr>
      <p:grpSpPr>
        <a:xfrm>
          <a:off x="0" y="0"/>
          <a:ext cx="0" cy="0"/>
          <a:chOff x="0" y="0"/>
          <a:chExt cx="0" cy="0"/>
        </a:xfrm>
      </p:grpSpPr>
      <p:pic>
        <p:nvPicPr>
          <p:cNvPr id="438" name="Google Shape;438;p8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39" name="Google Shape;439;p8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0" name="Google Shape;440;p83"/>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41" name="Google Shape;441;p8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016349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 Content 4- one column ">
  <p:cSld name="Title + Content 4- one column ">
    <p:spTree>
      <p:nvGrpSpPr>
        <p:cNvPr id="1" name="Shape 442"/>
        <p:cNvGrpSpPr/>
        <p:nvPr/>
      </p:nvGrpSpPr>
      <p:grpSpPr>
        <a:xfrm>
          <a:off x="0" y="0"/>
          <a:ext cx="0" cy="0"/>
          <a:chOff x="0" y="0"/>
          <a:chExt cx="0" cy="0"/>
        </a:xfrm>
      </p:grpSpPr>
      <p:pic>
        <p:nvPicPr>
          <p:cNvPr id="443" name="Google Shape;443;p8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44" name="Google Shape;444;p8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45" name="Google Shape;445;p84"/>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46" name="Google Shape;446;p8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497316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CE261F-6386-4DC3-B759-D5E2C9D1DA5D}" type="slidenum">
              <a:rPr lang="en-US"/>
              <a:pPr>
                <a:defRPr/>
              </a:pPr>
              <a:t>‹#›</a:t>
            </a:fld>
            <a:endParaRPr lang="en-US"/>
          </a:p>
        </p:txBody>
      </p:sp>
    </p:spTree>
    <p:extLst>
      <p:ext uri="{BB962C8B-B14F-4D97-AF65-F5344CB8AC3E}">
        <p14:creationId xmlns:p14="http://schemas.microsoft.com/office/powerpoint/2010/main" val="16264995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 Content 4- two column ">
  <p:cSld name="Title + Content 4- two column ">
    <p:spTree>
      <p:nvGrpSpPr>
        <p:cNvPr id="1" name="Shape 447"/>
        <p:cNvGrpSpPr/>
        <p:nvPr/>
      </p:nvGrpSpPr>
      <p:grpSpPr>
        <a:xfrm>
          <a:off x="0" y="0"/>
          <a:ext cx="0" cy="0"/>
          <a:chOff x="0" y="0"/>
          <a:chExt cx="0" cy="0"/>
        </a:xfrm>
      </p:grpSpPr>
      <p:pic>
        <p:nvPicPr>
          <p:cNvPr id="448" name="Google Shape;448;p8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49" name="Google Shape;449;p8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0" name="Google Shape;450;p85"/>
          <p:cNvSpPr txBox="1">
            <a:spLocks noGrp="1"/>
          </p:cNvSpPr>
          <p:nvPr>
            <p:ph type="body" idx="1"/>
          </p:nvPr>
        </p:nvSpPr>
        <p:spPr>
          <a:xfrm>
            <a:off x="429770" y="2438218"/>
            <a:ext cx="3841444" cy="3914462"/>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51" name="Google Shape;451;p8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363911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 Content 4- one column w/chart">
  <p:cSld name="Title + Content 4- one column w/chart">
    <p:spTree>
      <p:nvGrpSpPr>
        <p:cNvPr id="1" name="Shape 452"/>
        <p:cNvGrpSpPr/>
        <p:nvPr/>
      </p:nvGrpSpPr>
      <p:grpSpPr>
        <a:xfrm>
          <a:off x="0" y="0"/>
          <a:ext cx="0" cy="0"/>
          <a:chOff x="0" y="0"/>
          <a:chExt cx="0" cy="0"/>
        </a:xfrm>
      </p:grpSpPr>
      <p:pic>
        <p:nvPicPr>
          <p:cNvPr id="453" name="Google Shape;453;p8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54" name="Google Shape;454;p8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5" name="Google Shape;455;p86"/>
          <p:cNvSpPr txBox="1">
            <a:spLocks noGrp="1"/>
          </p:cNvSpPr>
          <p:nvPr>
            <p:ph type="body" idx="1"/>
          </p:nvPr>
        </p:nvSpPr>
        <p:spPr>
          <a:xfrm>
            <a:off x="429770" y="2291972"/>
            <a:ext cx="2764617" cy="3590055"/>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56" name="Google Shape;456;p8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393000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 Content 5- one column ">
  <p:cSld name="Title + Content 5- one column ">
    <p:spTree>
      <p:nvGrpSpPr>
        <p:cNvPr id="1" name="Shape 457"/>
        <p:cNvGrpSpPr/>
        <p:nvPr/>
      </p:nvGrpSpPr>
      <p:grpSpPr>
        <a:xfrm>
          <a:off x="0" y="0"/>
          <a:ext cx="0" cy="0"/>
          <a:chOff x="0" y="0"/>
          <a:chExt cx="0" cy="0"/>
        </a:xfrm>
      </p:grpSpPr>
      <p:pic>
        <p:nvPicPr>
          <p:cNvPr id="458" name="Google Shape;458;p8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59" name="Google Shape;459;p87"/>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60" name="Google Shape;460;p87"/>
          <p:cNvSpPr txBox="1">
            <a:spLocks noGrp="1"/>
          </p:cNvSpPr>
          <p:nvPr>
            <p:ph type="body" idx="1"/>
          </p:nvPr>
        </p:nvSpPr>
        <p:spPr>
          <a:xfrm>
            <a:off x="429770" y="2291974"/>
            <a:ext cx="8221314" cy="3784982"/>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1" name="Google Shape;461;p8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621577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 Content 5- two column ">
  <p:cSld name="Title + Content 5- two column ">
    <p:spTree>
      <p:nvGrpSpPr>
        <p:cNvPr id="1" name="Shape 462"/>
        <p:cNvGrpSpPr/>
        <p:nvPr/>
      </p:nvGrpSpPr>
      <p:grpSpPr>
        <a:xfrm>
          <a:off x="0" y="0"/>
          <a:ext cx="0" cy="0"/>
          <a:chOff x="0" y="0"/>
          <a:chExt cx="0" cy="0"/>
        </a:xfrm>
      </p:grpSpPr>
      <p:pic>
        <p:nvPicPr>
          <p:cNvPr id="463" name="Google Shape;463;p8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64" name="Google Shape;464;p88"/>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65" name="Google Shape;465;p88"/>
          <p:cNvSpPr txBox="1">
            <a:spLocks noGrp="1"/>
          </p:cNvSpPr>
          <p:nvPr>
            <p:ph type="body" idx="1"/>
          </p:nvPr>
        </p:nvSpPr>
        <p:spPr>
          <a:xfrm>
            <a:off x="429771" y="2271968"/>
            <a:ext cx="3942208"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6" name="Google Shape;466;p88"/>
          <p:cNvSpPr txBox="1">
            <a:spLocks noGrp="1"/>
          </p:cNvSpPr>
          <p:nvPr>
            <p:ph type="body" idx="2"/>
          </p:nvPr>
        </p:nvSpPr>
        <p:spPr>
          <a:xfrm>
            <a:off x="4708875" y="2271968"/>
            <a:ext cx="3942208" cy="3810251"/>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67" name="Google Shape;467;p8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081657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 Content 6- one column ">
  <p:cSld name="Title + Content 6- one column ">
    <p:spTree>
      <p:nvGrpSpPr>
        <p:cNvPr id="1" name="Shape 468"/>
        <p:cNvGrpSpPr/>
        <p:nvPr/>
      </p:nvGrpSpPr>
      <p:grpSpPr>
        <a:xfrm>
          <a:off x="0" y="0"/>
          <a:ext cx="0" cy="0"/>
          <a:chOff x="0" y="0"/>
          <a:chExt cx="0" cy="0"/>
        </a:xfrm>
      </p:grpSpPr>
      <p:pic>
        <p:nvPicPr>
          <p:cNvPr id="469" name="Google Shape;469;p8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70" name="Google Shape;470;p89"/>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D5EEF7"/>
              </a:buClr>
              <a:buSzPts val="3100"/>
              <a:buFont typeface="Times New Roman"/>
              <a:buNone/>
              <a:defRPr sz="2325" b="1">
                <a:solidFill>
                  <a:srgbClr val="D5EEF7"/>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71" name="Google Shape;471;p89"/>
          <p:cNvSpPr txBox="1">
            <a:spLocks noGrp="1"/>
          </p:cNvSpPr>
          <p:nvPr>
            <p:ph type="body" idx="1"/>
          </p:nvPr>
        </p:nvSpPr>
        <p:spPr>
          <a:xfrm>
            <a:off x="429770" y="2271968"/>
            <a:ext cx="8221314"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2" name="Google Shape;472;p8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76328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 Content 6- twocolumn ">
  <p:cSld name="Title + Content 6- twocolumn ">
    <p:spTree>
      <p:nvGrpSpPr>
        <p:cNvPr id="1" name="Shape 473"/>
        <p:cNvGrpSpPr/>
        <p:nvPr/>
      </p:nvGrpSpPr>
      <p:grpSpPr>
        <a:xfrm>
          <a:off x="0" y="0"/>
          <a:ext cx="0" cy="0"/>
          <a:chOff x="0" y="0"/>
          <a:chExt cx="0" cy="0"/>
        </a:xfrm>
      </p:grpSpPr>
      <p:pic>
        <p:nvPicPr>
          <p:cNvPr id="474" name="Google Shape;474;p9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75" name="Google Shape;475;p90"/>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D5EEF7"/>
              </a:buClr>
              <a:buSzPts val="3100"/>
              <a:buFont typeface="Times New Roman"/>
              <a:buNone/>
              <a:defRPr sz="2325" b="1">
                <a:solidFill>
                  <a:srgbClr val="D5EEF7"/>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76" name="Google Shape;476;p90"/>
          <p:cNvSpPr txBox="1">
            <a:spLocks noGrp="1"/>
          </p:cNvSpPr>
          <p:nvPr>
            <p:ph type="body" idx="1"/>
          </p:nvPr>
        </p:nvSpPr>
        <p:spPr>
          <a:xfrm>
            <a:off x="429771" y="2271968"/>
            <a:ext cx="3942208"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7" name="Google Shape;477;p90"/>
          <p:cNvSpPr txBox="1">
            <a:spLocks noGrp="1"/>
          </p:cNvSpPr>
          <p:nvPr>
            <p:ph type="body" idx="2"/>
          </p:nvPr>
        </p:nvSpPr>
        <p:spPr>
          <a:xfrm>
            <a:off x="4708875" y="2271968"/>
            <a:ext cx="3942208" cy="3810251"/>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8" name="Google Shape;478;p9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1640108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 Content 7- one column ">
  <p:cSld name="Title + Content 7- one column ">
    <p:spTree>
      <p:nvGrpSpPr>
        <p:cNvPr id="1" name="Shape 479"/>
        <p:cNvGrpSpPr/>
        <p:nvPr/>
      </p:nvGrpSpPr>
      <p:grpSpPr>
        <a:xfrm>
          <a:off x="0" y="0"/>
          <a:ext cx="0" cy="0"/>
          <a:chOff x="0" y="0"/>
          <a:chExt cx="0" cy="0"/>
        </a:xfrm>
      </p:grpSpPr>
      <p:pic>
        <p:nvPicPr>
          <p:cNvPr id="480" name="Google Shape;480;p9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81" name="Google Shape;481;p91"/>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5E4F"/>
              </a:buClr>
              <a:buSzPts val="3100"/>
              <a:buFont typeface="Times New Roman"/>
              <a:buNone/>
              <a:defRPr sz="2325" b="1">
                <a:solidFill>
                  <a:srgbClr val="005E4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2" name="Google Shape;482;p91"/>
          <p:cNvSpPr txBox="1">
            <a:spLocks noGrp="1"/>
          </p:cNvSpPr>
          <p:nvPr>
            <p:ph type="body" idx="1"/>
          </p:nvPr>
        </p:nvSpPr>
        <p:spPr>
          <a:xfrm>
            <a:off x="429770" y="2271968"/>
            <a:ext cx="8221314"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83" name="Google Shape;483;p9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434039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 Content 7- two column ">
  <p:cSld name="Title + Content 7- two column ">
    <p:spTree>
      <p:nvGrpSpPr>
        <p:cNvPr id="1" name="Shape 484"/>
        <p:cNvGrpSpPr/>
        <p:nvPr/>
      </p:nvGrpSpPr>
      <p:grpSpPr>
        <a:xfrm>
          <a:off x="0" y="0"/>
          <a:ext cx="0" cy="0"/>
          <a:chOff x="0" y="0"/>
          <a:chExt cx="0" cy="0"/>
        </a:xfrm>
      </p:grpSpPr>
      <p:pic>
        <p:nvPicPr>
          <p:cNvPr id="485" name="Google Shape;485;p9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86" name="Google Shape;486;p92"/>
          <p:cNvSpPr txBox="1">
            <a:spLocks noGrp="1"/>
          </p:cNvSpPr>
          <p:nvPr>
            <p:ph type="title"/>
          </p:nvPr>
        </p:nvSpPr>
        <p:spPr>
          <a:xfrm>
            <a:off x="429770" y="831469"/>
            <a:ext cx="8221314" cy="1330706"/>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5E4F"/>
              </a:buClr>
              <a:buSzPts val="3100"/>
              <a:buFont typeface="Times New Roman"/>
              <a:buNone/>
              <a:defRPr sz="2325" b="1">
                <a:solidFill>
                  <a:srgbClr val="005E4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7" name="Google Shape;487;p92"/>
          <p:cNvSpPr txBox="1">
            <a:spLocks noGrp="1"/>
          </p:cNvSpPr>
          <p:nvPr>
            <p:ph type="body" idx="1"/>
          </p:nvPr>
        </p:nvSpPr>
        <p:spPr>
          <a:xfrm>
            <a:off x="429771" y="2271968"/>
            <a:ext cx="3942208"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FFFFFF"/>
              </a:buClr>
              <a:buSzPts val="1600"/>
              <a:buFont typeface="Raleway SemiBold"/>
              <a:buNone/>
              <a:defRPr sz="1200" b="1">
                <a:solidFill>
                  <a:srgbClr val="FFFFFF"/>
                </a:solidFill>
                <a:latin typeface="Raleway SemiBold"/>
                <a:ea typeface="Raleway SemiBold"/>
                <a:cs typeface="Raleway SemiBold"/>
                <a:sym typeface="Raleway SemiBold"/>
              </a:defRPr>
            </a:lvl1pPr>
            <a:lvl2pPr marL="685800" lvl="1"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2pPr>
            <a:lvl3pPr marL="1028700" lvl="2"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3pPr>
            <a:lvl4pPr marL="1371600" lvl="3"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4pPr>
            <a:lvl5pPr marL="1714500" lvl="4" indent="-247650" algn="l">
              <a:lnSpc>
                <a:spcPct val="150000"/>
              </a:lnSpc>
              <a:spcBef>
                <a:spcPts val="600"/>
              </a:spcBef>
              <a:spcAft>
                <a:spcPts val="0"/>
              </a:spcAft>
              <a:buClr>
                <a:srgbClr val="FFFFFF"/>
              </a:buClr>
              <a:buSzPts val="1600"/>
              <a:buFont typeface="Raleway SemiBold"/>
              <a:buChar char="•"/>
              <a:defRPr sz="1200" b="1">
                <a:solidFill>
                  <a:srgbClr val="FFFFFF"/>
                </a:solidFill>
                <a:latin typeface="Raleway SemiBold"/>
                <a:ea typeface="Raleway SemiBold"/>
                <a:cs typeface="Raleway SemiBold"/>
                <a:sym typeface="Raleway SemiBold"/>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88" name="Google Shape;488;p92"/>
          <p:cNvSpPr txBox="1">
            <a:spLocks noGrp="1"/>
          </p:cNvSpPr>
          <p:nvPr>
            <p:ph type="body" idx="2"/>
          </p:nvPr>
        </p:nvSpPr>
        <p:spPr>
          <a:xfrm>
            <a:off x="4708875" y="2271968"/>
            <a:ext cx="3942208" cy="3810251"/>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89" name="Google Shape;489;p9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9213691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 Content 8- yellow photo-left">
  <p:cSld name="Title + Content 8- yellow photo-left">
    <p:spTree>
      <p:nvGrpSpPr>
        <p:cNvPr id="1" name="Shape 490"/>
        <p:cNvGrpSpPr/>
        <p:nvPr/>
      </p:nvGrpSpPr>
      <p:grpSpPr>
        <a:xfrm>
          <a:off x="0" y="0"/>
          <a:ext cx="0" cy="0"/>
          <a:chOff x="0" y="0"/>
          <a:chExt cx="0" cy="0"/>
        </a:xfrm>
      </p:grpSpPr>
      <p:pic>
        <p:nvPicPr>
          <p:cNvPr id="491" name="Google Shape;491;p9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92" name="Google Shape;492;p93"/>
          <p:cNvSpPr>
            <a:spLocks noGrp="1"/>
          </p:cNvSpPr>
          <p:nvPr>
            <p:ph type="pic" idx="2"/>
          </p:nvPr>
        </p:nvSpPr>
        <p:spPr>
          <a:xfrm>
            <a:off x="2" y="4"/>
            <a:ext cx="4643053" cy="68580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493" name="Google Shape;493;p93"/>
          <p:cNvSpPr txBox="1">
            <a:spLocks noGrp="1"/>
          </p:cNvSpPr>
          <p:nvPr>
            <p:ph type="title"/>
          </p:nvPr>
        </p:nvSpPr>
        <p:spPr>
          <a:xfrm>
            <a:off x="4800602" y="831473"/>
            <a:ext cx="3799703"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FFFFFF"/>
              </a:buClr>
              <a:buSzPts val="3100"/>
              <a:buFont typeface="Times New Roman"/>
              <a:buNone/>
              <a:defRPr sz="23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94" name="Google Shape;494;p93"/>
          <p:cNvSpPr txBox="1">
            <a:spLocks noGrp="1"/>
          </p:cNvSpPr>
          <p:nvPr>
            <p:ph type="body" idx="1"/>
          </p:nvPr>
        </p:nvSpPr>
        <p:spPr>
          <a:xfrm>
            <a:off x="4800602" y="2291969"/>
            <a:ext cx="3799703"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262626"/>
              </a:buClr>
              <a:buSzPts val="1600"/>
              <a:buFont typeface="Century Gothic"/>
              <a:buNone/>
              <a:defRPr sz="1200">
                <a:solidFill>
                  <a:srgbClr val="262626"/>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262626"/>
              </a:buClr>
              <a:buSzPts val="1600"/>
              <a:buFont typeface="Century Gothic"/>
              <a:buChar char="•"/>
              <a:defRPr sz="1200">
                <a:solidFill>
                  <a:srgbClr val="262626"/>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95" name="Google Shape;495;p9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791358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 Content 8- lt green photo left">
  <p:cSld name="Title + Content 8- lt green photo left">
    <p:spTree>
      <p:nvGrpSpPr>
        <p:cNvPr id="1" name="Shape 496"/>
        <p:cNvGrpSpPr/>
        <p:nvPr/>
      </p:nvGrpSpPr>
      <p:grpSpPr>
        <a:xfrm>
          <a:off x="0" y="0"/>
          <a:ext cx="0" cy="0"/>
          <a:chOff x="0" y="0"/>
          <a:chExt cx="0" cy="0"/>
        </a:xfrm>
      </p:grpSpPr>
      <p:pic>
        <p:nvPicPr>
          <p:cNvPr id="497" name="Google Shape;497;p9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98" name="Google Shape;498;p94"/>
          <p:cNvSpPr>
            <a:spLocks noGrp="1"/>
          </p:cNvSpPr>
          <p:nvPr>
            <p:ph type="pic" idx="2"/>
          </p:nvPr>
        </p:nvSpPr>
        <p:spPr>
          <a:xfrm>
            <a:off x="2" y="4"/>
            <a:ext cx="4643053" cy="68580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499" name="Google Shape;499;p94"/>
          <p:cNvSpPr txBox="1">
            <a:spLocks noGrp="1"/>
          </p:cNvSpPr>
          <p:nvPr>
            <p:ph type="title"/>
          </p:nvPr>
        </p:nvSpPr>
        <p:spPr>
          <a:xfrm>
            <a:off x="4800602" y="831473"/>
            <a:ext cx="3515869"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FFFFFF"/>
              </a:buClr>
              <a:buSzPts val="3100"/>
              <a:buFont typeface="Times New Roman"/>
              <a:buNone/>
              <a:defRPr sz="23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0" name="Google Shape;500;p94"/>
          <p:cNvSpPr txBox="1">
            <a:spLocks noGrp="1"/>
          </p:cNvSpPr>
          <p:nvPr>
            <p:ph type="body" idx="1"/>
          </p:nvPr>
        </p:nvSpPr>
        <p:spPr>
          <a:xfrm>
            <a:off x="4800602" y="2291969"/>
            <a:ext cx="3515869"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01" name="Google Shape;501;p9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63835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606B0A-AC28-41F5-B7D9-9ABBE3132E19}" type="slidenum">
              <a:rPr lang="en-US"/>
              <a:pPr>
                <a:defRPr/>
              </a:pPr>
              <a:t>‹#›</a:t>
            </a:fld>
            <a:endParaRPr lang="en-US"/>
          </a:p>
        </p:txBody>
      </p:sp>
    </p:spTree>
    <p:extLst>
      <p:ext uri="{BB962C8B-B14F-4D97-AF65-F5344CB8AC3E}">
        <p14:creationId xmlns:p14="http://schemas.microsoft.com/office/powerpoint/2010/main" val="40829754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 Content 8- mid blue photo left">
  <p:cSld name="Title + Content 8- mid blue photo left">
    <p:spTree>
      <p:nvGrpSpPr>
        <p:cNvPr id="1" name="Shape 502"/>
        <p:cNvGrpSpPr/>
        <p:nvPr/>
      </p:nvGrpSpPr>
      <p:grpSpPr>
        <a:xfrm>
          <a:off x="0" y="0"/>
          <a:ext cx="0" cy="0"/>
          <a:chOff x="0" y="0"/>
          <a:chExt cx="0" cy="0"/>
        </a:xfrm>
      </p:grpSpPr>
      <p:pic>
        <p:nvPicPr>
          <p:cNvPr id="503" name="Google Shape;503;p95"/>
          <p:cNvPicPr preferRelativeResize="0"/>
          <p:nvPr/>
        </p:nvPicPr>
        <p:blipFill rotWithShape="1">
          <a:blip r:embed="rId2">
            <a:alphaModFix/>
          </a:blip>
          <a:srcRect/>
          <a:stretch/>
        </p:blipFill>
        <p:spPr>
          <a:xfrm>
            <a:off x="0" y="3"/>
            <a:ext cx="9144000" cy="6858001"/>
          </a:xfrm>
          <a:prstGeom prst="rect">
            <a:avLst/>
          </a:prstGeom>
          <a:noFill/>
          <a:ln>
            <a:noFill/>
          </a:ln>
        </p:spPr>
      </p:pic>
      <p:sp>
        <p:nvSpPr>
          <p:cNvPr id="504" name="Google Shape;504;p95"/>
          <p:cNvSpPr>
            <a:spLocks noGrp="1"/>
          </p:cNvSpPr>
          <p:nvPr>
            <p:ph type="pic" idx="2"/>
          </p:nvPr>
        </p:nvSpPr>
        <p:spPr>
          <a:xfrm>
            <a:off x="2" y="4"/>
            <a:ext cx="4643053" cy="68580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505" name="Google Shape;505;p95"/>
          <p:cNvSpPr txBox="1">
            <a:spLocks noGrp="1"/>
          </p:cNvSpPr>
          <p:nvPr>
            <p:ph type="title"/>
          </p:nvPr>
        </p:nvSpPr>
        <p:spPr>
          <a:xfrm>
            <a:off x="4800601" y="831473"/>
            <a:ext cx="3929450"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FFFFFF"/>
              </a:buClr>
              <a:buSzPts val="3100"/>
              <a:buFont typeface="Times New Roman"/>
              <a:buNone/>
              <a:defRPr sz="23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6" name="Google Shape;506;p95"/>
          <p:cNvSpPr txBox="1">
            <a:spLocks noGrp="1"/>
          </p:cNvSpPr>
          <p:nvPr>
            <p:ph type="body" idx="1"/>
          </p:nvPr>
        </p:nvSpPr>
        <p:spPr>
          <a:xfrm>
            <a:off x="4800599" y="2291969"/>
            <a:ext cx="392945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07" name="Google Shape;507;p9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5164505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08"/>
        <p:cNvGrpSpPr/>
        <p:nvPr/>
      </p:nvGrpSpPr>
      <p:grpSpPr>
        <a:xfrm>
          <a:off x="0" y="0"/>
          <a:ext cx="0" cy="0"/>
          <a:chOff x="0" y="0"/>
          <a:chExt cx="0" cy="0"/>
        </a:xfrm>
      </p:grpSpPr>
      <p:sp>
        <p:nvSpPr>
          <p:cNvPr id="509" name="Google Shape;509;p9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10" name="Google Shape;510;p96"/>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11" name="Google Shape;511;p96"/>
          <p:cNvSpPr txBox="1">
            <a:spLocks noGrp="1"/>
          </p:cNvSpPr>
          <p:nvPr>
            <p:ph type="sldNum" idx="12"/>
          </p:nvPr>
        </p:nvSpPr>
        <p:spPr>
          <a:xfrm>
            <a:off x="1" y="0"/>
            <a:ext cx="272804" cy="369332"/>
          </a:xfrm>
          <a:prstGeom prst="rect">
            <a:avLst/>
          </a:prstGeom>
          <a:noFill/>
          <a:ln>
            <a:noFill/>
          </a:ln>
        </p:spPr>
        <p:txBody>
          <a:bodyPr spcFirstLastPara="1" wrap="square" lIns="45700" tIns="45700" rIns="45700" bIns="45700" anchor="t" anchorCtr="0">
            <a:noAutofit/>
          </a:bodyPr>
          <a:lstStyle>
            <a:lvl1pPr marL="0" lvl="0" indent="0" algn="l">
              <a:lnSpc>
                <a:spcPct val="100000"/>
              </a:lnSpc>
              <a:spcBef>
                <a:spcPts val="0"/>
              </a:spcBef>
              <a:spcAft>
                <a:spcPts val="0"/>
              </a:spcAft>
              <a:buClr>
                <a:srgbClr val="000000"/>
              </a:buClr>
              <a:buSzPts val="1800"/>
              <a:buFont typeface="Calibri"/>
              <a:buNone/>
              <a:defRPr sz="1350">
                <a:solidFill>
                  <a:srgbClr val="000000"/>
                </a:solidFill>
              </a:defRPr>
            </a:lvl1pPr>
            <a:lvl2pPr marL="0" lvl="1" indent="0" algn="l">
              <a:lnSpc>
                <a:spcPct val="100000"/>
              </a:lnSpc>
              <a:spcBef>
                <a:spcPts val="0"/>
              </a:spcBef>
              <a:spcAft>
                <a:spcPts val="0"/>
              </a:spcAft>
              <a:buClr>
                <a:srgbClr val="000000"/>
              </a:buClr>
              <a:buSzPts val="1800"/>
              <a:buFont typeface="Calibri"/>
              <a:buNone/>
              <a:defRPr sz="1350">
                <a:solidFill>
                  <a:srgbClr val="000000"/>
                </a:solidFill>
              </a:defRPr>
            </a:lvl2pPr>
            <a:lvl3pPr marL="0" lvl="2" indent="0" algn="l">
              <a:lnSpc>
                <a:spcPct val="100000"/>
              </a:lnSpc>
              <a:spcBef>
                <a:spcPts val="0"/>
              </a:spcBef>
              <a:spcAft>
                <a:spcPts val="0"/>
              </a:spcAft>
              <a:buClr>
                <a:srgbClr val="000000"/>
              </a:buClr>
              <a:buSzPts val="1800"/>
              <a:buFont typeface="Calibri"/>
              <a:buNone/>
              <a:defRPr sz="1350">
                <a:solidFill>
                  <a:srgbClr val="000000"/>
                </a:solidFill>
              </a:defRPr>
            </a:lvl3pPr>
            <a:lvl4pPr marL="0" lvl="3" indent="0" algn="l">
              <a:lnSpc>
                <a:spcPct val="100000"/>
              </a:lnSpc>
              <a:spcBef>
                <a:spcPts val="0"/>
              </a:spcBef>
              <a:spcAft>
                <a:spcPts val="0"/>
              </a:spcAft>
              <a:buClr>
                <a:srgbClr val="000000"/>
              </a:buClr>
              <a:buSzPts val="1800"/>
              <a:buFont typeface="Calibri"/>
              <a:buNone/>
              <a:defRPr sz="1350">
                <a:solidFill>
                  <a:srgbClr val="000000"/>
                </a:solidFill>
              </a:defRPr>
            </a:lvl4pPr>
            <a:lvl5pPr marL="0" lvl="4" indent="0" algn="l">
              <a:lnSpc>
                <a:spcPct val="100000"/>
              </a:lnSpc>
              <a:spcBef>
                <a:spcPts val="0"/>
              </a:spcBef>
              <a:spcAft>
                <a:spcPts val="0"/>
              </a:spcAft>
              <a:buClr>
                <a:srgbClr val="000000"/>
              </a:buClr>
              <a:buSzPts val="1800"/>
              <a:buFont typeface="Calibri"/>
              <a:buNone/>
              <a:defRPr sz="1350">
                <a:solidFill>
                  <a:srgbClr val="000000"/>
                </a:solidFill>
              </a:defRPr>
            </a:lvl5pPr>
            <a:lvl6pPr marL="0" lvl="5" indent="0" algn="l">
              <a:lnSpc>
                <a:spcPct val="100000"/>
              </a:lnSpc>
              <a:spcBef>
                <a:spcPts val="0"/>
              </a:spcBef>
              <a:spcAft>
                <a:spcPts val="0"/>
              </a:spcAft>
              <a:buClr>
                <a:srgbClr val="000000"/>
              </a:buClr>
              <a:buSzPts val="1800"/>
              <a:buFont typeface="Calibri"/>
              <a:buNone/>
              <a:defRPr sz="1350">
                <a:solidFill>
                  <a:srgbClr val="000000"/>
                </a:solidFill>
              </a:defRPr>
            </a:lvl6pPr>
            <a:lvl7pPr marL="0" lvl="6" indent="0" algn="l">
              <a:lnSpc>
                <a:spcPct val="100000"/>
              </a:lnSpc>
              <a:spcBef>
                <a:spcPts val="0"/>
              </a:spcBef>
              <a:spcAft>
                <a:spcPts val="0"/>
              </a:spcAft>
              <a:buClr>
                <a:srgbClr val="000000"/>
              </a:buClr>
              <a:buSzPts val="1800"/>
              <a:buFont typeface="Calibri"/>
              <a:buNone/>
              <a:defRPr sz="1350">
                <a:solidFill>
                  <a:srgbClr val="000000"/>
                </a:solidFill>
              </a:defRPr>
            </a:lvl7pPr>
            <a:lvl8pPr marL="0" lvl="7" indent="0" algn="l">
              <a:lnSpc>
                <a:spcPct val="100000"/>
              </a:lnSpc>
              <a:spcBef>
                <a:spcPts val="0"/>
              </a:spcBef>
              <a:spcAft>
                <a:spcPts val="0"/>
              </a:spcAft>
              <a:buClr>
                <a:srgbClr val="000000"/>
              </a:buClr>
              <a:buSzPts val="1800"/>
              <a:buFont typeface="Calibri"/>
              <a:buNone/>
              <a:defRPr sz="1350">
                <a:solidFill>
                  <a:srgbClr val="000000"/>
                </a:solidFill>
              </a:defRPr>
            </a:lvl8pPr>
            <a:lvl9pPr marL="0" lvl="8" indent="0" algn="l">
              <a:lnSpc>
                <a:spcPct val="100000"/>
              </a:lnSpc>
              <a:spcBef>
                <a:spcPts val="0"/>
              </a:spcBef>
              <a:spcAft>
                <a:spcPts val="0"/>
              </a:spcAft>
              <a:buClr>
                <a:srgbClr val="000000"/>
              </a:buClr>
              <a:buSzPts val="1800"/>
              <a:buFont typeface="Calibri"/>
              <a:buNone/>
              <a:defRPr sz="1350">
                <a:solidFill>
                  <a:srgbClr val="000000"/>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220697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44B02897-8705-4847-928C-0AB39AC947BC}" type="datetimeFigureOut">
              <a:rPr lang="en-US" altLang="en-US"/>
              <a:pPr>
                <a:defRPr/>
              </a:pPr>
              <a:t>9/10/2020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AC58721A-8B20-40A6-BF58-DC32E39B7953}" type="slidenum">
              <a:rPr lang="en-US" altLang="en-US"/>
              <a:pPr>
                <a:defRPr/>
              </a:pPr>
              <a:t>‹#›</a:t>
            </a:fld>
            <a:endParaRPr lang="en-US" altLang="en-US"/>
          </a:p>
        </p:txBody>
      </p:sp>
    </p:spTree>
    <p:extLst>
      <p:ext uri="{BB962C8B-B14F-4D97-AF65-F5344CB8AC3E}">
        <p14:creationId xmlns:p14="http://schemas.microsoft.com/office/powerpoint/2010/main" val="39905537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E8C71EE3-75B3-4F78-9287-862502D3BFB2}" type="datetimeFigureOut">
              <a:rPr lang="en-US" altLang="en-US"/>
              <a:pPr>
                <a:defRPr/>
              </a:pPr>
              <a:t>9/10/2020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1195B561-7253-4B7F-AC4E-7D0674D67B4B}" type="slidenum">
              <a:rPr lang="en-US" altLang="en-US"/>
              <a:pPr>
                <a:defRPr/>
              </a:pPr>
              <a:t>‹#›</a:t>
            </a:fld>
            <a:endParaRPr lang="en-US" altLang="en-US"/>
          </a:p>
        </p:txBody>
      </p:sp>
    </p:spTree>
    <p:extLst>
      <p:ext uri="{BB962C8B-B14F-4D97-AF65-F5344CB8AC3E}">
        <p14:creationId xmlns:p14="http://schemas.microsoft.com/office/powerpoint/2010/main" val="33881801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54CDA36A-B446-40B6-83B3-A362610F2691}" type="datetimeFigureOut">
              <a:rPr lang="en-US" altLang="en-US"/>
              <a:pPr>
                <a:defRPr/>
              </a:pPr>
              <a:t>9/10/2020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75E44BD8-49B8-4E39-9236-17AE62CEA84B}" type="slidenum">
              <a:rPr lang="en-US" altLang="en-US"/>
              <a:pPr>
                <a:defRPr/>
              </a:pPr>
              <a:t>‹#›</a:t>
            </a:fld>
            <a:endParaRPr lang="en-US" altLang="en-US"/>
          </a:p>
        </p:txBody>
      </p:sp>
    </p:spTree>
    <p:extLst>
      <p:ext uri="{BB962C8B-B14F-4D97-AF65-F5344CB8AC3E}">
        <p14:creationId xmlns:p14="http://schemas.microsoft.com/office/powerpoint/2010/main" val="40831376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Times New Roman" pitchFamily="18" charset="0"/>
              </a:defRPr>
            </a:lvl1pPr>
          </a:lstStyle>
          <a:p>
            <a:pPr>
              <a:defRPr/>
            </a:pPr>
            <a:fld id="{7FF2FAA8-9AF8-42F3-BDD2-F7061450FD0C}" type="datetimeFigureOut">
              <a:rPr lang="en-US" altLang="en-US"/>
              <a:pPr>
                <a:defRPr/>
              </a:pPr>
              <a:t>9/10/2020</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itchFamily="18" charset="0"/>
              </a:defRPr>
            </a:lvl1pPr>
          </a:lstStyle>
          <a:p>
            <a:pPr>
              <a:defRPr/>
            </a:pPr>
            <a:fld id="{898AA106-1858-414D-AB60-CC3FE9740D03}" type="slidenum">
              <a:rPr lang="en-US" altLang="en-US"/>
              <a:pPr>
                <a:defRPr/>
              </a:pPr>
              <a:t>‹#›</a:t>
            </a:fld>
            <a:endParaRPr lang="en-US" altLang="en-US"/>
          </a:p>
        </p:txBody>
      </p:sp>
    </p:spTree>
    <p:extLst>
      <p:ext uri="{BB962C8B-B14F-4D97-AF65-F5344CB8AC3E}">
        <p14:creationId xmlns:p14="http://schemas.microsoft.com/office/powerpoint/2010/main" val="7402938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Times New Roman" pitchFamily="18" charset="0"/>
              </a:defRPr>
            </a:lvl1pPr>
          </a:lstStyle>
          <a:p>
            <a:pPr>
              <a:defRPr/>
            </a:pPr>
            <a:fld id="{1C39CED6-18A2-4B55-925E-09A43074F22A}" type="datetimeFigureOut">
              <a:rPr lang="en-US" altLang="en-US"/>
              <a:pPr>
                <a:defRPr/>
              </a:pPr>
              <a:t>9/10/2020</a:t>
            </a:fld>
            <a:endParaRPr lang="en-US" alt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imes New Roman" pitchFamily="18" charset="0"/>
              </a:defRPr>
            </a:lvl1pPr>
          </a:lstStyle>
          <a:p>
            <a:pPr>
              <a:defRPr/>
            </a:pPr>
            <a:fld id="{E558AFB6-BC7C-4892-B7D4-37E084956567}" type="slidenum">
              <a:rPr lang="en-US" altLang="en-US"/>
              <a:pPr>
                <a:defRPr/>
              </a:pPr>
              <a:t>‹#›</a:t>
            </a:fld>
            <a:endParaRPr lang="en-US" altLang="en-US"/>
          </a:p>
        </p:txBody>
      </p:sp>
    </p:spTree>
    <p:extLst>
      <p:ext uri="{BB962C8B-B14F-4D97-AF65-F5344CB8AC3E}">
        <p14:creationId xmlns:p14="http://schemas.microsoft.com/office/powerpoint/2010/main" val="28244276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Times New Roman" pitchFamily="18" charset="0"/>
              </a:defRPr>
            </a:lvl1pPr>
          </a:lstStyle>
          <a:p>
            <a:pPr>
              <a:defRPr/>
            </a:pPr>
            <a:fld id="{25F56A56-57DC-43BB-AF6D-0461E0039411}" type="datetimeFigureOut">
              <a:rPr lang="en-US" altLang="en-US"/>
              <a:pPr>
                <a:defRPr/>
              </a:pPr>
              <a:t>9/10/2020</a:t>
            </a:fld>
            <a:endParaRPr lang="en-US" alt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imes New Roman" pitchFamily="18" charset="0"/>
              </a:defRPr>
            </a:lvl1pPr>
          </a:lstStyle>
          <a:p>
            <a:pPr>
              <a:defRPr/>
            </a:pPr>
            <a:fld id="{C3632C1E-468B-413E-BAA1-1A8CD239CB3A}" type="slidenum">
              <a:rPr lang="en-US" altLang="en-US"/>
              <a:pPr>
                <a:defRPr/>
              </a:pPr>
              <a:t>‹#›</a:t>
            </a:fld>
            <a:endParaRPr lang="en-US" altLang="en-US"/>
          </a:p>
        </p:txBody>
      </p:sp>
    </p:spTree>
    <p:extLst>
      <p:ext uri="{BB962C8B-B14F-4D97-AF65-F5344CB8AC3E}">
        <p14:creationId xmlns:p14="http://schemas.microsoft.com/office/powerpoint/2010/main" val="2090458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imes New Roman" pitchFamily="18" charset="0"/>
              </a:defRPr>
            </a:lvl1pPr>
          </a:lstStyle>
          <a:p>
            <a:pPr>
              <a:defRPr/>
            </a:pPr>
            <a:fld id="{58E652BC-6765-4FEE-B0B9-17790A35C53B}" type="datetimeFigureOut">
              <a:rPr lang="en-US" altLang="en-US"/>
              <a:pPr>
                <a:defRPr/>
              </a:pPr>
              <a:t>9/10/2020</a:t>
            </a:fld>
            <a:endParaRPr lang="en-US" alt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imes New Roman" pitchFamily="18" charset="0"/>
              </a:defRPr>
            </a:lvl1pPr>
          </a:lstStyle>
          <a:p>
            <a:pPr>
              <a:defRPr/>
            </a:pPr>
            <a:fld id="{86DC7ADD-324C-468C-840C-94A82AFAB50D}" type="slidenum">
              <a:rPr lang="en-US" altLang="en-US"/>
              <a:pPr>
                <a:defRPr/>
              </a:pPr>
              <a:t>‹#›</a:t>
            </a:fld>
            <a:endParaRPr lang="en-US" altLang="en-US"/>
          </a:p>
        </p:txBody>
      </p:sp>
    </p:spTree>
    <p:extLst>
      <p:ext uri="{BB962C8B-B14F-4D97-AF65-F5344CB8AC3E}">
        <p14:creationId xmlns:p14="http://schemas.microsoft.com/office/powerpoint/2010/main" val="39368365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imes New Roman" pitchFamily="18" charset="0"/>
              </a:defRPr>
            </a:lvl1pPr>
          </a:lstStyle>
          <a:p>
            <a:pPr>
              <a:defRPr/>
            </a:pPr>
            <a:fld id="{D6FD41C9-33C0-4820-AD3C-04F1689EC817}" type="datetimeFigureOut">
              <a:rPr lang="en-US" altLang="en-US"/>
              <a:pPr>
                <a:defRPr/>
              </a:pPr>
              <a:t>9/10/2020</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itchFamily="18" charset="0"/>
              </a:defRPr>
            </a:lvl1pPr>
          </a:lstStyle>
          <a:p>
            <a:pPr>
              <a:defRPr/>
            </a:pPr>
            <a:fld id="{7E320075-B27B-484C-82EC-7752EC2597F0}" type="slidenum">
              <a:rPr lang="en-US" altLang="en-US"/>
              <a:pPr>
                <a:defRPr/>
              </a:pPr>
              <a:t>‹#›</a:t>
            </a:fld>
            <a:endParaRPr lang="en-US" altLang="en-US"/>
          </a:p>
        </p:txBody>
      </p:sp>
    </p:spTree>
    <p:extLst>
      <p:ext uri="{BB962C8B-B14F-4D97-AF65-F5344CB8AC3E}">
        <p14:creationId xmlns:p14="http://schemas.microsoft.com/office/powerpoint/2010/main" val="185577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E51AE7-BB51-4854-B1E9-D32607FCE2CA}" type="slidenum">
              <a:rPr lang="en-US"/>
              <a:pPr>
                <a:defRPr/>
              </a:pPr>
              <a:t>‹#›</a:t>
            </a:fld>
            <a:endParaRPr lang="en-US"/>
          </a:p>
        </p:txBody>
      </p:sp>
    </p:spTree>
    <p:extLst>
      <p:ext uri="{BB962C8B-B14F-4D97-AF65-F5344CB8AC3E}">
        <p14:creationId xmlns:p14="http://schemas.microsoft.com/office/powerpoint/2010/main" val="2769612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Times New Roman" pitchFamily="18" charset="0"/>
              </a:defRPr>
            </a:lvl1pPr>
          </a:lstStyle>
          <a:p>
            <a:pPr>
              <a:defRPr/>
            </a:pPr>
            <a:fld id="{277097D3-95C0-41DB-85A7-CBF866CBF983}" type="datetimeFigureOut">
              <a:rPr lang="en-US" altLang="en-US"/>
              <a:pPr>
                <a:defRPr/>
              </a:pPr>
              <a:t>9/10/2020</a:t>
            </a:fld>
            <a:endParaRPr lang="en-US" alt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imes New Roman" pitchFamily="18" charset="0"/>
              </a:defRPr>
            </a:lvl1pPr>
          </a:lstStyle>
          <a:p>
            <a:pPr>
              <a:defRPr/>
            </a:pPr>
            <a:fld id="{A16A2BED-6BCF-4018-A234-D4B10CCFFA43}" type="slidenum">
              <a:rPr lang="en-US" altLang="en-US"/>
              <a:pPr>
                <a:defRPr/>
              </a:pPr>
              <a:t>‹#›</a:t>
            </a:fld>
            <a:endParaRPr lang="en-US" altLang="en-US"/>
          </a:p>
        </p:txBody>
      </p:sp>
    </p:spTree>
    <p:extLst>
      <p:ext uri="{BB962C8B-B14F-4D97-AF65-F5344CB8AC3E}">
        <p14:creationId xmlns:p14="http://schemas.microsoft.com/office/powerpoint/2010/main" val="35849996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57481BF4-5C01-45DF-9B47-EBE99FC4DB4E}" type="datetimeFigureOut">
              <a:rPr lang="en-US" altLang="en-US"/>
              <a:pPr>
                <a:defRPr/>
              </a:pPr>
              <a:t>9/10/2020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D996A077-0A71-4F56-8207-F44683A1572E}" type="slidenum">
              <a:rPr lang="en-US" altLang="en-US"/>
              <a:pPr>
                <a:defRPr/>
              </a:pPr>
              <a:t>‹#›</a:t>
            </a:fld>
            <a:endParaRPr lang="en-US" altLang="en-US"/>
          </a:p>
        </p:txBody>
      </p:sp>
    </p:spTree>
    <p:extLst>
      <p:ext uri="{BB962C8B-B14F-4D97-AF65-F5344CB8AC3E}">
        <p14:creationId xmlns:p14="http://schemas.microsoft.com/office/powerpoint/2010/main" val="18840924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Times New Roman" pitchFamily="18" charset="0"/>
              </a:defRPr>
            </a:lvl1pPr>
          </a:lstStyle>
          <a:p>
            <a:pPr>
              <a:defRPr/>
            </a:pPr>
            <a:fld id="{852EE882-BA80-43CD-B48D-8A126B403BFF}" type="datetimeFigureOut">
              <a:rPr lang="en-US" altLang="en-US"/>
              <a:pPr>
                <a:defRPr/>
              </a:pPr>
              <a:t>9/10/2020</a:t>
            </a:fld>
            <a:endParaRPr lang="en-US" alt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itchFamily="18" charset="0"/>
              </a:defRPr>
            </a:lvl1pPr>
          </a:lstStyle>
          <a:p>
            <a:pPr>
              <a:defRPr/>
            </a:pPr>
            <a:fld id="{0CFDB958-C7D3-4FF6-8C59-B685E4AAD491}" type="slidenum">
              <a:rPr lang="en-US" altLang="en-US"/>
              <a:pPr>
                <a:defRPr/>
              </a:pPr>
              <a:t>‹#›</a:t>
            </a:fld>
            <a:endParaRPr lang="en-US" altLang="en-US"/>
          </a:p>
        </p:txBody>
      </p:sp>
    </p:spTree>
    <p:extLst>
      <p:ext uri="{BB962C8B-B14F-4D97-AF65-F5344CB8AC3E}">
        <p14:creationId xmlns:p14="http://schemas.microsoft.com/office/powerpoint/2010/main" val="6595075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8"/>
        <p:cNvGrpSpPr/>
        <p:nvPr/>
      </p:nvGrpSpPr>
      <p:grpSpPr>
        <a:xfrm>
          <a:off x="0" y="0"/>
          <a:ext cx="0" cy="0"/>
          <a:chOff x="0" y="0"/>
          <a:chExt cx="0" cy="0"/>
        </a:xfrm>
      </p:grpSpPr>
      <p:sp>
        <p:nvSpPr>
          <p:cNvPr id="519" name="Google Shape;519;p9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0" name="Google Shape;520;p9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1" name="Google Shape;521;p9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058931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28"/>
        <p:cNvGrpSpPr/>
        <p:nvPr/>
      </p:nvGrpSpPr>
      <p:grpSpPr>
        <a:xfrm>
          <a:off x="0" y="0"/>
          <a:ext cx="0" cy="0"/>
          <a:chOff x="0" y="0"/>
          <a:chExt cx="0" cy="0"/>
        </a:xfrm>
      </p:grpSpPr>
      <p:sp>
        <p:nvSpPr>
          <p:cNvPr id="529" name="Google Shape;529;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100"/>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31" name="Google Shape;531;p10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2" name="Google Shape;532;p10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3" name="Google Shape;533;p10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836695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4"/>
        <p:cNvGrpSpPr/>
        <p:nvPr/>
      </p:nvGrpSpPr>
      <p:grpSpPr>
        <a:xfrm>
          <a:off x="0" y="0"/>
          <a:ext cx="0" cy="0"/>
          <a:chOff x="0" y="0"/>
          <a:chExt cx="0" cy="0"/>
        </a:xfrm>
      </p:grpSpPr>
      <p:sp>
        <p:nvSpPr>
          <p:cNvPr id="535" name="Google Shape;535;p101"/>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6" name="Google Shape;536;p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342900" lvl="0" indent="-171450" algn="l">
              <a:spcBef>
                <a:spcPts val="300"/>
              </a:spcBef>
              <a:spcAft>
                <a:spcPts val="0"/>
              </a:spcAft>
              <a:buClr>
                <a:srgbClr val="888888"/>
              </a:buClr>
              <a:buSzPts val="2000"/>
              <a:buNone/>
              <a:defRPr sz="1500">
                <a:solidFill>
                  <a:srgbClr val="888888"/>
                </a:solidFill>
              </a:defRPr>
            </a:lvl1pPr>
            <a:lvl2pPr marL="685800" lvl="1" indent="-171450" algn="l">
              <a:spcBef>
                <a:spcPts val="270"/>
              </a:spcBef>
              <a:spcAft>
                <a:spcPts val="0"/>
              </a:spcAft>
              <a:buClr>
                <a:srgbClr val="888888"/>
              </a:buClr>
              <a:buSzPts val="1800"/>
              <a:buNone/>
              <a:defRPr sz="1350">
                <a:solidFill>
                  <a:srgbClr val="888888"/>
                </a:solidFill>
              </a:defRPr>
            </a:lvl2pPr>
            <a:lvl3pPr marL="1028700" lvl="2" indent="-171450" algn="l">
              <a:spcBef>
                <a:spcPts val="240"/>
              </a:spcBef>
              <a:spcAft>
                <a:spcPts val="0"/>
              </a:spcAft>
              <a:buClr>
                <a:srgbClr val="888888"/>
              </a:buClr>
              <a:buSzPts val="1600"/>
              <a:buNone/>
              <a:defRPr sz="1200">
                <a:solidFill>
                  <a:srgbClr val="888888"/>
                </a:solidFill>
              </a:defRPr>
            </a:lvl3pPr>
            <a:lvl4pPr marL="1371600" lvl="3" indent="-171450" algn="l">
              <a:spcBef>
                <a:spcPts val="210"/>
              </a:spcBef>
              <a:spcAft>
                <a:spcPts val="0"/>
              </a:spcAft>
              <a:buClr>
                <a:srgbClr val="888888"/>
              </a:buClr>
              <a:buSzPts val="1400"/>
              <a:buNone/>
              <a:defRPr sz="1050">
                <a:solidFill>
                  <a:srgbClr val="888888"/>
                </a:solidFill>
              </a:defRPr>
            </a:lvl4pPr>
            <a:lvl5pPr marL="1714500" lvl="4" indent="-171450" algn="l">
              <a:spcBef>
                <a:spcPts val="210"/>
              </a:spcBef>
              <a:spcAft>
                <a:spcPts val="0"/>
              </a:spcAft>
              <a:buClr>
                <a:srgbClr val="888888"/>
              </a:buClr>
              <a:buSzPts val="1400"/>
              <a:buNone/>
              <a:defRPr sz="1050">
                <a:solidFill>
                  <a:srgbClr val="888888"/>
                </a:solidFill>
              </a:defRPr>
            </a:lvl5pPr>
            <a:lvl6pPr marL="2057400" lvl="5" indent="-171450" algn="l">
              <a:spcBef>
                <a:spcPts val="210"/>
              </a:spcBef>
              <a:spcAft>
                <a:spcPts val="0"/>
              </a:spcAft>
              <a:buClr>
                <a:srgbClr val="888888"/>
              </a:buClr>
              <a:buSzPts val="1400"/>
              <a:buNone/>
              <a:defRPr sz="1050">
                <a:solidFill>
                  <a:srgbClr val="888888"/>
                </a:solidFill>
              </a:defRPr>
            </a:lvl6pPr>
            <a:lvl7pPr marL="2400300" lvl="6" indent="-171450" algn="l">
              <a:spcBef>
                <a:spcPts val="210"/>
              </a:spcBef>
              <a:spcAft>
                <a:spcPts val="0"/>
              </a:spcAft>
              <a:buClr>
                <a:srgbClr val="888888"/>
              </a:buClr>
              <a:buSzPts val="1400"/>
              <a:buNone/>
              <a:defRPr sz="1050">
                <a:solidFill>
                  <a:srgbClr val="888888"/>
                </a:solidFill>
              </a:defRPr>
            </a:lvl7pPr>
            <a:lvl8pPr marL="2743200" lvl="7" indent="-171450" algn="l">
              <a:spcBef>
                <a:spcPts val="210"/>
              </a:spcBef>
              <a:spcAft>
                <a:spcPts val="0"/>
              </a:spcAft>
              <a:buClr>
                <a:srgbClr val="888888"/>
              </a:buClr>
              <a:buSzPts val="1400"/>
              <a:buNone/>
              <a:defRPr sz="1050">
                <a:solidFill>
                  <a:srgbClr val="888888"/>
                </a:solidFill>
              </a:defRPr>
            </a:lvl8pPr>
            <a:lvl9pPr marL="3086100" lvl="8" indent="-171450" algn="l">
              <a:spcBef>
                <a:spcPts val="210"/>
              </a:spcBef>
              <a:spcAft>
                <a:spcPts val="0"/>
              </a:spcAft>
              <a:buClr>
                <a:srgbClr val="888888"/>
              </a:buClr>
              <a:buSzPts val="1400"/>
              <a:buNone/>
              <a:defRPr sz="1050">
                <a:solidFill>
                  <a:srgbClr val="888888"/>
                </a:solidFill>
              </a:defRPr>
            </a:lvl9pPr>
          </a:lstStyle>
          <a:p>
            <a:endParaRPr/>
          </a:p>
        </p:txBody>
      </p:sp>
      <p:sp>
        <p:nvSpPr>
          <p:cNvPr id="537" name="Google Shape;537;p10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8" name="Google Shape;538;p10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9" name="Google Shape;539;p10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463773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0"/>
        <p:cNvGrpSpPr/>
        <p:nvPr/>
      </p:nvGrpSpPr>
      <p:grpSpPr>
        <a:xfrm>
          <a:off x="0" y="0"/>
          <a:ext cx="0" cy="0"/>
          <a:chOff x="0" y="0"/>
          <a:chExt cx="0" cy="0"/>
        </a:xfrm>
      </p:grpSpPr>
      <p:sp>
        <p:nvSpPr>
          <p:cNvPr id="541" name="Google Shape;541;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02"/>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3" name="Google Shape;543;p102"/>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4" name="Google Shape;544;p10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5" name="Google Shape;545;p10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6" name="Google Shape;546;p10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624540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7"/>
        <p:cNvGrpSpPr/>
        <p:nvPr/>
      </p:nvGrpSpPr>
      <p:grpSpPr>
        <a:xfrm>
          <a:off x="0" y="0"/>
          <a:ext cx="0" cy="0"/>
          <a:chOff x="0" y="0"/>
          <a:chExt cx="0" cy="0"/>
        </a:xfrm>
      </p:grpSpPr>
      <p:sp>
        <p:nvSpPr>
          <p:cNvPr id="548" name="Google Shape;548;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9" name="Google Shape;549;p10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0" name="Google Shape;550;p10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1" name="Google Shape;551;p103"/>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2" name="Google Shape;552;p103"/>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3" name="Google Shape;553;p10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4" name="Google Shape;554;p10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5" name="Google Shape;555;p10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0859272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6"/>
        <p:cNvGrpSpPr/>
        <p:nvPr/>
      </p:nvGrpSpPr>
      <p:grpSpPr>
        <a:xfrm>
          <a:off x="0" y="0"/>
          <a:ext cx="0" cy="0"/>
          <a:chOff x="0" y="0"/>
          <a:chExt cx="0" cy="0"/>
        </a:xfrm>
      </p:grpSpPr>
      <p:sp>
        <p:nvSpPr>
          <p:cNvPr id="557" name="Google Shape;557;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10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9" name="Google Shape;559;p10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0" name="Google Shape;560;p10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898166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1"/>
        <p:cNvGrpSpPr/>
        <p:nvPr/>
      </p:nvGrpSpPr>
      <p:grpSpPr>
        <a:xfrm>
          <a:off x="0" y="0"/>
          <a:ext cx="0" cy="0"/>
          <a:chOff x="0" y="0"/>
          <a:chExt cx="0" cy="0"/>
        </a:xfrm>
      </p:grpSpPr>
      <p:sp>
        <p:nvSpPr>
          <p:cNvPr id="562" name="Google Shape;562;p105"/>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05"/>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lstStyle>
            <a:lvl1pPr marL="342900" lvl="0" indent="-323850" algn="l">
              <a:spcBef>
                <a:spcPts val="480"/>
              </a:spcBef>
              <a:spcAft>
                <a:spcPts val="0"/>
              </a:spcAft>
              <a:buClr>
                <a:schemeClr val="dk1"/>
              </a:buClr>
              <a:buSzPts val="3200"/>
              <a:buChar char="•"/>
              <a:defRPr sz="2400"/>
            </a:lvl1pPr>
            <a:lvl2pPr marL="685800" lvl="1" indent="-304800" algn="l">
              <a:spcBef>
                <a:spcPts val="420"/>
              </a:spcBef>
              <a:spcAft>
                <a:spcPts val="0"/>
              </a:spcAft>
              <a:buClr>
                <a:schemeClr val="dk1"/>
              </a:buClr>
              <a:buSzPts val="2800"/>
              <a:buChar char="–"/>
              <a:defRPr sz="2100"/>
            </a:lvl2pPr>
            <a:lvl3pPr marL="1028700" lvl="2" indent="-285750" algn="l">
              <a:spcBef>
                <a:spcPts val="360"/>
              </a:spcBef>
              <a:spcAft>
                <a:spcPts val="0"/>
              </a:spcAft>
              <a:buClr>
                <a:schemeClr val="dk1"/>
              </a:buClr>
              <a:buSzPts val="2400"/>
              <a:buChar char="•"/>
              <a:defRPr sz="1800"/>
            </a:lvl3pPr>
            <a:lvl4pPr marL="1371600" lvl="3" indent="-266700" algn="l">
              <a:spcBef>
                <a:spcPts val="300"/>
              </a:spcBef>
              <a:spcAft>
                <a:spcPts val="0"/>
              </a:spcAft>
              <a:buClr>
                <a:schemeClr val="dk1"/>
              </a:buClr>
              <a:buSzPts val="2000"/>
              <a:buChar char="–"/>
              <a:defRPr sz="1500"/>
            </a:lvl4pPr>
            <a:lvl5pPr marL="1714500" lvl="4" indent="-266700" algn="l">
              <a:spcBef>
                <a:spcPts val="300"/>
              </a:spcBef>
              <a:spcAft>
                <a:spcPts val="0"/>
              </a:spcAft>
              <a:buClr>
                <a:schemeClr val="dk1"/>
              </a:buClr>
              <a:buSzPts val="2000"/>
              <a:buChar char="»"/>
              <a:defRPr sz="1500"/>
            </a:lvl5pPr>
            <a:lvl6pPr marL="2057400" lvl="5" indent="-266700" algn="l">
              <a:spcBef>
                <a:spcPts val="300"/>
              </a:spcBef>
              <a:spcAft>
                <a:spcPts val="0"/>
              </a:spcAft>
              <a:buClr>
                <a:schemeClr val="dk1"/>
              </a:buClr>
              <a:buSzPts val="2000"/>
              <a:buChar char="•"/>
              <a:defRPr sz="1500"/>
            </a:lvl6pPr>
            <a:lvl7pPr marL="2400300" lvl="6" indent="-266700" algn="l">
              <a:spcBef>
                <a:spcPts val="300"/>
              </a:spcBef>
              <a:spcAft>
                <a:spcPts val="0"/>
              </a:spcAft>
              <a:buClr>
                <a:schemeClr val="dk1"/>
              </a:buClr>
              <a:buSzPts val="2000"/>
              <a:buChar char="•"/>
              <a:defRPr sz="1500"/>
            </a:lvl7pPr>
            <a:lvl8pPr marL="2743200" lvl="7" indent="-266700" algn="l">
              <a:spcBef>
                <a:spcPts val="300"/>
              </a:spcBef>
              <a:spcAft>
                <a:spcPts val="0"/>
              </a:spcAft>
              <a:buClr>
                <a:schemeClr val="dk1"/>
              </a:buClr>
              <a:buSzPts val="2000"/>
              <a:buChar char="•"/>
              <a:defRPr sz="1500"/>
            </a:lvl8pPr>
            <a:lvl9pPr marL="3086100" lvl="8" indent="-266700" algn="l">
              <a:spcBef>
                <a:spcPts val="300"/>
              </a:spcBef>
              <a:spcAft>
                <a:spcPts val="0"/>
              </a:spcAft>
              <a:buClr>
                <a:schemeClr val="dk1"/>
              </a:buClr>
              <a:buSzPts val="2000"/>
              <a:buChar char="•"/>
              <a:defRPr sz="1500"/>
            </a:lvl9pPr>
          </a:lstStyle>
          <a:p>
            <a:endParaRPr/>
          </a:p>
        </p:txBody>
      </p:sp>
      <p:sp>
        <p:nvSpPr>
          <p:cNvPr id="564" name="Google Shape;564;p105"/>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65" name="Google Shape;565;p10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6" name="Google Shape;566;p10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7" name="Google Shape;567;p10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85584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00C0878-450D-4D60-AF39-8CE2893BFE29}" type="slidenum">
              <a:rPr lang="en-US"/>
              <a:pPr>
                <a:defRPr/>
              </a:pPr>
              <a:t>‹#›</a:t>
            </a:fld>
            <a:endParaRPr lang="en-US"/>
          </a:p>
        </p:txBody>
      </p:sp>
    </p:spTree>
    <p:extLst>
      <p:ext uri="{BB962C8B-B14F-4D97-AF65-F5344CB8AC3E}">
        <p14:creationId xmlns:p14="http://schemas.microsoft.com/office/powerpoint/2010/main" val="14176287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68"/>
        <p:cNvGrpSpPr/>
        <p:nvPr/>
      </p:nvGrpSpPr>
      <p:grpSpPr>
        <a:xfrm>
          <a:off x="0" y="0"/>
          <a:ext cx="0" cy="0"/>
          <a:chOff x="0" y="0"/>
          <a:chExt cx="0" cy="0"/>
        </a:xfrm>
      </p:grpSpPr>
      <p:sp>
        <p:nvSpPr>
          <p:cNvPr id="569" name="Google Shape;569;p10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0" name="Google Shape;570;p10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71" name="Google Shape;571;p10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72" name="Google Shape;572;p10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3" name="Google Shape;573;p10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4" name="Google Shape;574;p10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624331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75"/>
        <p:cNvGrpSpPr/>
        <p:nvPr/>
      </p:nvGrpSpPr>
      <p:grpSpPr>
        <a:xfrm>
          <a:off x="0" y="0"/>
          <a:ext cx="0" cy="0"/>
          <a:chOff x="0" y="0"/>
          <a:chExt cx="0" cy="0"/>
        </a:xfrm>
      </p:grpSpPr>
      <p:sp>
        <p:nvSpPr>
          <p:cNvPr id="576" name="Google Shape;576;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7" name="Google Shape;577;p107"/>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78" name="Google Shape;578;p10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9" name="Google Shape;579;p10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0" name="Google Shape;580;p10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4092274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1"/>
        <p:cNvGrpSpPr/>
        <p:nvPr/>
      </p:nvGrpSpPr>
      <p:grpSpPr>
        <a:xfrm>
          <a:off x="0" y="0"/>
          <a:ext cx="0" cy="0"/>
          <a:chOff x="0" y="0"/>
          <a:chExt cx="0" cy="0"/>
        </a:xfrm>
      </p:grpSpPr>
      <p:sp>
        <p:nvSpPr>
          <p:cNvPr id="582" name="Google Shape;582;p108"/>
          <p:cNvSpPr txBox="1">
            <a:spLocks noGrp="1"/>
          </p:cNvSpPr>
          <p:nvPr>
            <p:ph type="title"/>
          </p:nvPr>
        </p:nvSpPr>
        <p:spPr>
          <a:xfrm rot="5400000">
            <a:off x="4732338" y="2171702"/>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3" name="Google Shape;583;p10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84" name="Google Shape;584;p10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5" name="Google Shape;585;p10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6" name="Google Shape;586;p10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11338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8"/>
        <p:cNvGrpSpPr/>
        <p:nvPr/>
      </p:nvGrpSpPr>
      <p:grpSpPr>
        <a:xfrm>
          <a:off x="0" y="0"/>
          <a:ext cx="0" cy="0"/>
          <a:chOff x="0" y="0"/>
          <a:chExt cx="0" cy="0"/>
        </a:xfrm>
      </p:grpSpPr>
      <p:sp>
        <p:nvSpPr>
          <p:cNvPr id="519" name="Google Shape;519;p9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0" name="Google Shape;520;p9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1" name="Google Shape;521;p9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719124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22"/>
        <p:cNvGrpSpPr/>
        <p:nvPr/>
      </p:nvGrpSpPr>
      <p:grpSpPr>
        <a:xfrm>
          <a:off x="0" y="0"/>
          <a:ext cx="0" cy="0"/>
          <a:chOff x="0" y="0"/>
          <a:chExt cx="0" cy="0"/>
        </a:xfrm>
      </p:grpSpPr>
      <p:sp>
        <p:nvSpPr>
          <p:cNvPr id="523" name="Google Shape;523;p99"/>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4" name="Google Shape;524;p9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Clr>
                <a:srgbClr val="888888"/>
              </a:buClr>
              <a:buSzPts val="3200"/>
              <a:buNone/>
              <a:defRPr>
                <a:solidFill>
                  <a:srgbClr val="888888"/>
                </a:solidFill>
              </a:defRPr>
            </a:lvl1pPr>
            <a:lvl2pPr lvl="1" algn="ctr">
              <a:spcBef>
                <a:spcPts val="420"/>
              </a:spcBef>
              <a:spcAft>
                <a:spcPts val="0"/>
              </a:spcAft>
              <a:buClr>
                <a:srgbClr val="888888"/>
              </a:buClr>
              <a:buSzPts val="2800"/>
              <a:buNone/>
              <a:defRPr>
                <a:solidFill>
                  <a:srgbClr val="888888"/>
                </a:solidFill>
              </a:defRPr>
            </a:lvl2pPr>
            <a:lvl3pPr lvl="2" algn="ctr">
              <a:spcBef>
                <a:spcPts val="360"/>
              </a:spcBef>
              <a:spcAft>
                <a:spcPts val="0"/>
              </a:spcAft>
              <a:buClr>
                <a:srgbClr val="888888"/>
              </a:buClr>
              <a:buSzPts val="2400"/>
              <a:buNone/>
              <a:defRPr>
                <a:solidFill>
                  <a:srgbClr val="888888"/>
                </a:solidFill>
              </a:defRPr>
            </a:lvl3pPr>
            <a:lvl4pPr lvl="3" algn="ctr">
              <a:spcBef>
                <a:spcPts val="300"/>
              </a:spcBef>
              <a:spcAft>
                <a:spcPts val="0"/>
              </a:spcAft>
              <a:buClr>
                <a:srgbClr val="888888"/>
              </a:buClr>
              <a:buSzPts val="2000"/>
              <a:buNone/>
              <a:defRPr>
                <a:solidFill>
                  <a:srgbClr val="888888"/>
                </a:solidFill>
              </a:defRPr>
            </a:lvl4pPr>
            <a:lvl5pPr lvl="4" algn="ctr">
              <a:spcBef>
                <a:spcPts val="300"/>
              </a:spcBef>
              <a:spcAft>
                <a:spcPts val="0"/>
              </a:spcAft>
              <a:buClr>
                <a:srgbClr val="888888"/>
              </a:buClr>
              <a:buSzPts val="2000"/>
              <a:buNone/>
              <a:defRPr>
                <a:solidFill>
                  <a:srgbClr val="888888"/>
                </a:solidFill>
              </a:defRPr>
            </a:lvl5pPr>
            <a:lvl6pPr lvl="5" algn="ctr">
              <a:spcBef>
                <a:spcPts val="300"/>
              </a:spcBef>
              <a:spcAft>
                <a:spcPts val="0"/>
              </a:spcAft>
              <a:buClr>
                <a:srgbClr val="888888"/>
              </a:buClr>
              <a:buSzPts val="2000"/>
              <a:buNone/>
              <a:defRPr>
                <a:solidFill>
                  <a:srgbClr val="888888"/>
                </a:solidFill>
              </a:defRPr>
            </a:lvl6pPr>
            <a:lvl7pPr lvl="6" algn="ctr">
              <a:spcBef>
                <a:spcPts val="300"/>
              </a:spcBef>
              <a:spcAft>
                <a:spcPts val="0"/>
              </a:spcAft>
              <a:buClr>
                <a:srgbClr val="888888"/>
              </a:buClr>
              <a:buSzPts val="2000"/>
              <a:buNone/>
              <a:defRPr>
                <a:solidFill>
                  <a:srgbClr val="888888"/>
                </a:solidFill>
              </a:defRPr>
            </a:lvl7pPr>
            <a:lvl8pPr lvl="7" algn="ctr">
              <a:spcBef>
                <a:spcPts val="300"/>
              </a:spcBef>
              <a:spcAft>
                <a:spcPts val="0"/>
              </a:spcAft>
              <a:buClr>
                <a:srgbClr val="888888"/>
              </a:buClr>
              <a:buSzPts val="2000"/>
              <a:buNone/>
              <a:defRPr>
                <a:solidFill>
                  <a:srgbClr val="888888"/>
                </a:solidFill>
              </a:defRPr>
            </a:lvl8pPr>
            <a:lvl9pPr lvl="8" algn="ctr">
              <a:spcBef>
                <a:spcPts val="300"/>
              </a:spcBef>
              <a:spcAft>
                <a:spcPts val="0"/>
              </a:spcAft>
              <a:buClr>
                <a:srgbClr val="888888"/>
              </a:buClr>
              <a:buSzPts val="2000"/>
              <a:buNone/>
              <a:defRPr>
                <a:solidFill>
                  <a:srgbClr val="888888"/>
                </a:solidFill>
              </a:defRPr>
            </a:lvl9pPr>
          </a:lstStyle>
          <a:p>
            <a:endParaRPr/>
          </a:p>
        </p:txBody>
      </p:sp>
      <p:sp>
        <p:nvSpPr>
          <p:cNvPr id="525" name="Google Shape;525;p99"/>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6" name="Google Shape;526;p9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27" name="Google Shape;527;p99"/>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324630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28"/>
        <p:cNvGrpSpPr/>
        <p:nvPr/>
      </p:nvGrpSpPr>
      <p:grpSpPr>
        <a:xfrm>
          <a:off x="0" y="0"/>
          <a:ext cx="0" cy="0"/>
          <a:chOff x="0" y="0"/>
          <a:chExt cx="0" cy="0"/>
        </a:xfrm>
      </p:grpSpPr>
      <p:sp>
        <p:nvSpPr>
          <p:cNvPr id="529" name="Google Shape;529;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0" name="Google Shape;530;p100"/>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31" name="Google Shape;531;p10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2" name="Google Shape;532;p10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3" name="Google Shape;533;p10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348564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4"/>
        <p:cNvGrpSpPr/>
        <p:nvPr/>
      </p:nvGrpSpPr>
      <p:grpSpPr>
        <a:xfrm>
          <a:off x="0" y="0"/>
          <a:ext cx="0" cy="0"/>
          <a:chOff x="0" y="0"/>
          <a:chExt cx="0" cy="0"/>
        </a:xfrm>
      </p:grpSpPr>
      <p:sp>
        <p:nvSpPr>
          <p:cNvPr id="535" name="Google Shape;535;p101"/>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6" name="Google Shape;536;p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342900" lvl="0" indent="-171450" algn="l">
              <a:spcBef>
                <a:spcPts val="300"/>
              </a:spcBef>
              <a:spcAft>
                <a:spcPts val="0"/>
              </a:spcAft>
              <a:buClr>
                <a:srgbClr val="888888"/>
              </a:buClr>
              <a:buSzPts val="2000"/>
              <a:buNone/>
              <a:defRPr sz="1500">
                <a:solidFill>
                  <a:srgbClr val="888888"/>
                </a:solidFill>
              </a:defRPr>
            </a:lvl1pPr>
            <a:lvl2pPr marL="685800" lvl="1" indent="-171450" algn="l">
              <a:spcBef>
                <a:spcPts val="270"/>
              </a:spcBef>
              <a:spcAft>
                <a:spcPts val="0"/>
              </a:spcAft>
              <a:buClr>
                <a:srgbClr val="888888"/>
              </a:buClr>
              <a:buSzPts val="1800"/>
              <a:buNone/>
              <a:defRPr sz="1350">
                <a:solidFill>
                  <a:srgbClr val="888888"/>
                </a:solidFill>
              </a:defRPr>
            </a:lvl2pPr>
            <a:lvl3pPr marL="1028700" lvl="2" indent="-171450" algn="l">
              <a:spcBef>
                <a:spcPts val="240"/>
              </a:spcBef>
              <a:spcAft>
                <a:spcPts val="0"/>
              </a:spcAft>
              <a:buClr>
                <a:srgbClr val="888888"/>
              </a:buClr>
              <a:buSzPts val="1600"/>
              <a:buNone/>
              <a:defRPr sz="1200">
                <a:solidFill>
                  <a:srgbClr val="888888"/>
                </a:solidFill>
              </a:defRPr>
            </a:lvl3pPr>
            <a:lvl4pPr marL="1371600" lvl="3" indent="-171450" algn="l">
              <a:spcBef>
                <a:spcPts val="210"/>
              </a:spcBef>
              <a:spcAft>
                <a:spcPts val="0"/>
              </a:spcAft>
              <a:buClr>
                <a:srgbClr val="888888"/>
              </a:buClr>
              <a:buSzPts val="1400"/>
              <a:buNone/>
              <a:defRPr sz="1050">
                <a:solidFill>
                  <a:srgbClr val="888888"/>
                </a:solidFill>
              </a:defRPr>
            </a:lvl4pPr>
            <a:lvl5pPr marL="1714500" lvl="4" indent="-171450" algn="l">
              <a:spcBef>
                <a:spcPts val="210"/>
              </a:spcBef>
              <a:spcAft>
                <a:spcPts val="0"/>
              </a:spcAft>
              <a:buClr>
                <a:srgbClr val="888888"/>
              </a:buClr>
              <a:buSzPts val="1400"/>
              <a:buNone/>
              <a:defRPr sz="1050">
                <a:solidFill>
                  <a:srgbClr val="888888"/>
                </a:solidFill>
              </a:defRPr>
            </a:lvl5pPr>
            <a:lvl6pPr marL="2057400" lvl="5" indent="-171450" algn="l">
              <a:spcBef>
                <a:spcPts val="210"/>
              </a:spcBef>
              <a:spcAft>
                <a:spcPts val="0"/>
              </a:spcAft>
              <a:buClr>
                <a:srgbClr val="888888"/>
              </a:buClr>
              <a:buSzPts val="1400"/>
              <a:buNone/>
              <a:defRPr sz="1050">
                <a:solidFill>
                  <a:srgbClr val="888888"/>
                </a:solidFill>
              </a:defRPr>
            </a:lvl6pPr>
            <a:lvl7pPr marL="2400300" lvl="6" indent="-171450" algn="l">
              <a:spcBef>
                <a:spcPts val="210"/>
              </a:spcBef>
              <a:spcAft>
                <a:spcPts val="0"/>
              </a:spcAft>
              <a:buClr>
                <a:srgbClr val="888888"/>
              </a:buClr>
              <a:buSzPts val="1400"/>
              <a:buNone/>
              <a:defRPr sz="1050">
                <a:solidFill>
                  <a:srgbClr val="888888"/>
                </a:solidFill>
              </a:defRPr>
            </a:lvl7pPr>
            <a:lvl8pPr marL="2743200" lvl="7" indent="-171450" algn="l">
              <a:spcBef>
                <a:spcPts val="210"/>
              </a:spcBef>
              <a:spcAft>
                <a:spcPts val="0"/>
              </a:spcAft>
              <a:buClr>
                <a:srgbClr val="888888"/>
              </a:buClr>
              <a:buSzPts val="1400"/>
              <a:buNone/>
              <a:defRPr sz="1050">
                <a:solidFill>
                  <a:srgbClr val="888888"/>
                </a:solidFill>
              </a:defRPr>
            </a:lvl8pPr>
            <a:lvl9pPr marL="3086100" lvl="8" indent="-171450" algn="l">
              <a:spcBef>
                <a:spcPts val="210"/>
              </a:spcBef>
              <a:spcAft>
                <a:spcPts val="0"/>
              </a:spcAft>
              <a:buClr>
                <a:srgbClr val="888888"/>
              </a:buClr>
              <a:buSzPts val="1400"/>
              <a:buNone/>
              <a:defRPr sz="1050">
                <a:solidFill>
                  <a:srgbClr val="888888"/>
                </a:solidFill>
              </a:defRPr>
            </a:lvl9pPr>
          </a:lstStyle>
          <a:p>
            <a:endParaRPr/>
          </a:p>
        </p:txBody>
      </p:sp>
      <p:sp>
        <p:nvSpPr>
          <p:cNvPr id="537" name="Google Shape;537;p10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8" name="Google Shape;538;p10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39" name="Google Shape;539;p10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594082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0"/>
        <p:cNvGrpSpPr/>
        <p:nvPr/>
      </p:nvGrpSpPr>
      <p:grpSpPr>
        <a:xfrm>
          <a:off x="0" y="0"/>
          <a:ext cx="0" cy="0"/>
          <a:chOff x="0" y="0"/>
          <a:chExt cx="0" cy="0"/>
        </a:xfrm>
      </p:grpSpPr>
      <p:sp>
        <p:nvSpPr>
          <p:cNvPr id="541" name="Google Shape;541;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102"/>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3" name="Google Shape;543;p102"/>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Char char="•"/>
              <a:defRPr sz="1500"/>
            </a:lvl3pPr>
            <a:lvl4pPr marL="1371600" lvl="3" indent="-257175" algn="l">
              <a:spcBef>
                <a:spcPts val="270"/>
              </a:spcBef>
              <a:spcAft>
                <a:spcPts val="0"/>
              </a:spcAft>
              <a:buClr>
                <a:schemeClr val="dk1"/>
              </a:buClr>
              <a:buSzPts val="1800"/>
              <a:buChar char="–"/>
              <a:defRPr sz="1350"/>
            </a:lvl4pPr>
            <a:lvl5pPr marL="1714500" lvl="4" indent="-257175" algn="l">
              <a:spcBef>
                <a:spcPts val="270"/>
              </a:spcBef>
              <a:spcAft>
                <a:spcPts val="0"/>
              </a:spcAft>
              <a:buClr>
                <a:schemeClr val="dk1"/>
              </a:buClr>
              <a:buSzPts val="1800"/>
              <a:buChar char="»"/>
              <a:defRPr sz="1350"/>
            </a:lvl5pPr>
            <a:lvl6pPr marL="2057400" lvl="5" indent="-257175" algn="l">
              <a:spcBef>
                <a:spcPts val="270"/>
              </a:spcBef>
              <a:spcAft>
                <a:spcPts val="0"/>
              </a:spcAft>
              <a:buClr>
                <a:schemeClr val="dk1"/>
              </a:buClr>
              <a:buSzPts val="1800"/>
              <a:buChar char="•"/>
              <a:defRPr sz="1350"/>
            </a:lvl6pPr>
            <a:lvl7pPr marL="2400300" lvl="6" indent="-257175" algn="l">
              <a:spcBef>
                <a:spcPts val="270"/>
              </a:spcBef>
              <a:spcAft>
                <a:spcPts val="0"/>
              </a:spcAft>
              <a:buClr>
                <a:schemeClr val="dk1"/>
              </a:buClr>
              <a:buSzPts val="1800"/>
              <a:buChar char="•"/>
              <a:defRPr sz="1350"/>
            </a:lvl7pPr>
            <a:lvl8pPr marL="2743200" lvl="7" indent="-257175" algn="l">
              <a:spcBef>
                <a:spcPts val="270"/>
              </a:spcBef>
              <a:spcAft>
                <a:spcPts val="0"/>
              </a:spcAft>
              <a:buClr>
                <a:schemeClr val="dk1"/>
              </a:buClr>
              <a:buSzPts val="1800"/>
              <a:buChar char="•"/>
              <a:defRPr sz="1350"/>
            </a:lvl8pPr>
            <a:lvl9pPr marL="3086100" lvl="8" indent="-257175" algn="l">
              <a:spcBef>
                <a:spcPts val="270"/>
              </a:spcBef>
              <a:spcAft>
                <a:spcPts val="0"/>
              </a:spcAft>
              <a:buClr>
                <a:schemeClr val="dk1"/>
              </a:buClr>
              <a:buSzPts val="1800"/>
              <a:buChar char="•"/>
              <a:defRPr sz="1350"/>
            </a:lvl9pPr>
          </a:lstStyle>
          <a:p>
            <a:endParaRPr/>
          </a:p>
        </p:txBody>
      </p:sp>
      <p:sp>
        <p:nvSpPr>
          <p:cNvPr id="544" name="Google Shape;544;p10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5" name="Google Shape;545;p10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46" name="Google Shape;546;p10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2067388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7"/>
        <p:cNvGrpSpPr/>
        <p:nvPr/>
      </p:nvGrpSpPr>
      <p:grpSpPr>
        <a:xfrm>
          <a:off x="0" y="0"/>
          <a:ext cx="0" cy="0"/>
          <a:chOff x="0" y="0"/>
          <a:chExt cx="0" cy="0"/>
        </a:xfrm>
      </p:grpSpPr>
      <p:sp>
        <p:nvSpPr>
          <p:cNvPr id="548" name="Google Shape;548;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9" name="Google Shape;549;p10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0" name="Google Shape;550;p10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1" name="Google Shape;551;p103"/>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None/>
              <a:defRPr sz="1350" b="1"/>
            </a:lvl3pPr>
            <a:lvl4pPr marL="1371600" lvl="3" indent="-171450" algn="l">
              <a:spcBef>
                <a:spcPts val="240"/>
              </a:spcBef>
              <a:spcAft>
                <a:spcPts val="0"/>
              </a:spcAft>
              <a:buClr>
                <a:schemeClr val="dk1"/>
              </a:buClr>
              <a:buSzPts val="1600"/>
              <a:buNone/>
              <a:defRPr sz="1200" b="1"/>
            </a:lvl4pPr>
            <a:lvl5pPr marL="1714500" lvl="4" indent="-171450" algn="l">
              <a:spcBef>
                <a:spcPts val="240"/>
              </a:spcBef>
              <a:spcAft>
                <a:spcPts val="0"/>
              </a:spcAft>
              <a:buClr>
                <a:schemeClr val="dk1"/>
              </a:buClr>
              <a:buSzPts val="1600"/>
              <a:buNone/>
              <a:defRPr sz="1200" b="1"/>
            </a:lvl5pPr>
            <a:lvl6pPr marL="2057400" lvl="5" indent="-171450" algn="l">
              <a:spcBef>
                <a:spcPts val="240"/>
              </a:spcBef>
              <a:spcAft>
                <a:spcPts val="0"/>
              </a:spcAft>
              <a:buClr>
                <a:schemeClr val="dk1"/>
              </a:buClr>
              <a:buSzPts val="1600"/>
              <a:buNone/>
              <a:defRPr sz="1200" b="1"/>
            </a:lvl6pPr>
            <a:lvl7pPr marL="2400300" lvl="6" indent="-171450" algn="l">
              <a:spcBef>
                <a:spcPts val="240"/>
              </a:spcBef>
              <a:spcAft>
                <a:spcPts val="0"/>
              </a:spcAft>
              <a:buClr>
                <a:schemeClr val="dk1"/>
              </a:buClr>
              <a:buSzPts val="1600"/>
              <a:buNone/>
              <a:defRPr sz="1200" b="1"/>
            </a:lvl7pPr>
            <a:lvl8pPr marL="2743200" lvl="7" indent="-171450" algn="l">
              <a:spcBef>
                <a:spcPts val="240"/>
              </a:spcBef>
              <a:spcAft>
                <a:spcPts val="0"/>
              </a:spcAft>
              <a:buClr>
                <a:schemeClr val="dk1"/>
              </a:buClr>
              <a:buSzPts val="1600"/>
              <a:buNone/>
              <a:defRPr sz="1200" b="1"/>
            </a:lvl8pPr>
            <a:lvl9pPr marL="3086100" lvl="8" indent="-171450" algn="l">
              <a:spcBef>
                <a:spcPts val="240"/>
              </a:spcBef>
              <a:spcAft>
                <a:spcPts val="0"/>
              </a:spcAft>
              <a:buClr>
                <a:schemeClr val="dk1"/>
              </a:buClr>
              <a:buSzPts val="1600"/>
              <a:buNone/>
              <a:defRPr sz="1200" b="1"/>
            </a:lvl9pPr>
          </a:lstStyle>
          <a:p>
            <a:endParaRPr/>
          </a:p>
        </p:txBody>
      </p:sp>
      <p:sp>
        <p:nvSpPr>
          <p:cNvPr id="552" name="Google Shape;552;p103"/>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Char char="•"/>
              <a:defRPr sz="1350"/>
            </a:lvl3pPr>
            <a:lvl4pPr marL="1371600" lvl="3" indent="-247650" algn="l">
              <a:spcBef>
                <a:spcPts val="240"/>
              </a:spcBef>
              <a:spcAft>
                <a:spcPts val="0"/>
              </a:spcAft>
              <a:buClr>
                <a:schemeClr val="dk1"/>
              </a:buClr>
              <a:buSzPts val="1600"/>
              <a:buChar char="–"/>
              <a:defRPr sz="1200"/>
            </a:lvl4pPr>
            <a:lvl5pPr marL="1714500" lvl="4" indent="-247650" algn="l">
              <a:spcBef>
                <a:spcPts val="240"/>
              </a:spcBef>
              <a:spcAft>
                <a:spcPts val="0"/>
              </a:spcAft>
              <a:buClr>
                <a:schemeClr val="dk1"/>
              </a:buClr>
              <a:buSzPts val="1600"/>
              <a:buChar char="»"/>
              <a:defRPr sz="1200"/>
            </a:lvl5pPr>
            <a:lvl6pPr marL="2057400" lvl="5" indent="-247650" algn="l">
              <a:spcBef>
                <a:spcPts val="240"/>
              </a:spcBef>
              <a:spcAft>
                <a:spcPts val="0"/>
              </a:spcAft>
              <a:buClr>
                <a:schemeClr val="dk1"/>
              </a:buClr>
              <a:buSzPts val="1600"/>
              <a:buChar char="•"/>
              <a:defRPr sz="1200"/>
            </a:lvl6pPr>
            <a:lvl7pPr marL="2400300" lvl="6" indent="-247650" algn="l">
              <a:spcBef>
                <a:spcPts val="240"/>
              </a:spcBef>
              <a:spcAft>
                <a:spcPts val="0"/>
              </a:spcAft>
              <a:buClr>
                <a:schemeClr val="dk1"/>
              </a:buClr>
              <a:buSzPts val="1600"/>
              <a:buChar char="•"/>
              <a:defRPr sz="1200"/>
            </a:lvl7pPr>
            <a:lvl8pPr marL="2743200" lvl="7" indent="-247650" algn="l">
              <a:spcBef>
                <a:spcPts val="240"/>
              </a:spcBef>
              <a:spcAft>
                <a:spcPts val="0"/>
              </a:spcAft>
              <a:buClr>
                <a:schemeClr val="dk1"/>
              </a:buClr>
              <a:buSzPts val="1600"/>
              <a:buChar char="•"/>
              <a:defRPr sz="1200"/>
            </a:lvl8pPr>
            <a:lvl9pPr marL="3086100" lvl="8" indent="-247650" algn="l">
              <a:spcBef>
                <a:spcPts val="240"/>
              </a:spcBef>
              <a:spcAft>
                <a:spcPts val="0"/>
              </a:spcAft>
              <a:buClr>
                <a:schemeClr val="dk1"/>
              </a:buClr>
              <a:buSzPts val="1600"/>
              <a:buChar char="•"/>
              <a:defRPr sz="1200"/>
            </a:lvl9pPr>
          </a:lstStyle>
          <a:p>
            <a:endParaRPr/>
          </a:p>
        </p:txBody>
      </p:sp>
      <p:sp>
        <p:nvSpPr>
          <p:cNvPr id="553" name="Google Shape;553;p10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4" name="Google Shape;554;p10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5" name="Google Shape;555;p10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535561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6"/>
        <p:cNvGrpSpPr/>
        <p:nvPr/>
      </p:nvGrpSpPr>
      <p:grpSpPr>
        <a:xfrm>
          <a:off x="0" y="0"/>
          <a:ext cx="0" cy="0"/>
          <a:chOff x="0" y="0"/>
          <a:chExt cx="0" cy="0"/>
        </a:xfrm>
      </p:grpSpPr>
      <p:sp>
        <p:nvSpPr>
          <p:cNvPr id="557" name="Google Shape;557;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10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9" name="Google Shape;559;p10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0" name="Google Shape;560;p10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1947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79F650-06FB-40B9-A784-CB691E5807FF}" type="slidenum">
              <a:rPr lang="en-US"/>
              <a:pPr>
                <a:defRPr/>
              </a:pPr>
              <a:t>‹#›</a:t>
            </a:fld>
            <a:endParaRPr lang="en-US"/>
          </a:p>
        </p:txBody>
      </p:sp>
    </p:spTree>
    <p:extLst>
      <p:ext uri="{BB962C8B-B14F-4D97-AF65-F5344CB8AC3E}">
        <p14:creationId xmlns:p14="http://schemas.microsoft.com/office/powerpoint/2010/main" val="23186075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1"/>
        <p:cNvGrpSpPr/>
        <p:nvPr/>
      </p:nvGrpSpPr>
      <p:grpSpPr>
        <a:xfrm>
          <a:off x="0" y="0"/>
          <a:ext cx="0" cy="0"/>
          <a:chOff x="0" y="0"/>
          <a:chExt cx="0" cy="0"/>
        </a:xfrm>
      </p:grpSpPr>
      <p:sp>
        <p:nvSpPr>
          <p:cNvPr id="562" name="Google Shape;562;p105"/>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05"/>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lstStyle>
            <a:lvl1pPr marL="342900" lvl="0" indent="-323850" algn="l">
              <a:spcBef>
                <a:spcPts val="480"/>
              </a:spcBef>
              <a:spcAft>
                <a:spcPts val="0"/>
              </a:spcAft>
              <a:buClr>
                <a:schemeClr val="dk1"/>
              </a:buClr>
              <a:buSzPts val="3200"/>
              <a:buChar char="•"/>
              <a:defRPr sz="2400"/>
            </a:lvl1pPr>
            <a:lvl2pPr marL="685800" lvl="1" indent="-304800" algn="l">
              <a:spcBef>
                <a:spcPts val="420"/>
              </a:spcBef>
              <a:spcAft>
                <a:spcPts val="0"/>
              </a:spcAft>
              <a:buClr>
                <a:schemeClr val="dk1"/>
              </a:buClr>
              <a:buSzPts val="2800"/>
              <a:buChar char="–"/>
              <a:defRPr sz="2100"/>
            </a:lvl2pPr>
            <a:lvl3pPr marL="1028700" lvl="2" indent="-285750" algn="l">
              <a:spcBef>
                <a:spcPts val="360"/>
              </a:spcBef>
              <a:spcAft>
                <a:spcPts val="0"/>
              </a:spcAft>
              <a:buClr>
                <a:schemeClr val="dk1"/>
              </a:buClr>
              <a:buSzPts val="2400"/>
              <a:buChar char="•"/>
              <a:defRPr sz="1800"/>
            </a:lvl3pPr>
            <a:lvl4pPr marL="1371600" lvl="3" indent="-266700" algn="l">
              <a:spcBef>
                <a:spcPts val="300"/>
              </a:spcBef>
              <a:spcAft>
                <a:spcPts val="0"/>
              </a:spcAft>
              <a:buClr>
                <a:schemeClr val="dk1"/>
              </a:buClr>
              <a:buSzPts val="2000"/>
              <a:buChar char="–"/>
              <a:defRPr sz="1500"/>
            </a:lvl4pPr>
            <a:lvl5pPr marL="1714500" lvl="4" indent="-266700" algn="l">
              <a:spcBef>
                <a:spcPts val="300"/>
              </a:spcBef>
              <a:spcAft>
                <a:spcPts val="0"/>
              </a:spcAft>
              <a:buClr>
                <a:schemeClr val="dk1"/>
              </a:buClr>
              <a:buSzPts val="2000"/>
              <a:buChar char="»"/>
              <a:defRPr sz="1500"/>
            </a:lvl5pPr>
            <a:lvl6pPr marL="2057400" lvl="5" indent="-266700" algn="l">
              <a:spcBef>
                <a:spcPts val="300"/>
              </a:spcBef>
              <a:spcAft>
                <a:spcPts val="0"/>
              </a:spcAft>
              <a:buClr>
                <a:schemeClr val="dk1"/>
              </a:buClr>
              <a:buSzPts val="2000"/>
              <a:buChar char="•"/>
              <a:defRPr sz="1500"/>
            </a:lvl6pPr>
            <a:lvl7pPr marL="2400300" lvl="6" indent="-266700" algn="l">
              <a:spcBef>
                <a:spcPts val="300"/>
              </a:spcBef>
              <a:spcAft>
                <a:spcPts val="0"/>
              </a:spcAft>
              <a:buClr>
                <a:schemeClr val="dk1"/>
              </a:buClr>
              <a:buSzPts val="2000"/>
              <a:buChar char="•"/>
              <a:defRPr sz="1500"/>
            </a:lvl7pPr>
            <a:lvl8pPr marL="2743200" lvl="7" indent="-266700" algn="l">
              <a:spcBef>
                <a:spcPts val="300"/>
              </a:spcBef>
              <a:spcAft>
                <a:spcPts val="0"/>
              </a:spcAft>
              <a:buClr>
                <a:schemeClr val="dk1"/>
              </a:buClr>
              <a:buSzPts val="2000"/>
              <a:buChar char="•"/>
              <a:defRPr sz="1500"/>
            </a:lvl8pPr>
            <a:lvl9pPr marL="3086100" lvl="8" indent="-266700" algn="l">
              <a:spcBef>
                <a:spcPts val="300"/>
              </a:spcBef>
              <a:spcAft>
                <a:spcPts val="0"/>
              </a:spcAft>
              <a:buClr>
                <a:schemeClr val="dk1"/>
              </a:buClr>
              <a:buSzPts val="2000"/>
              <a:buChar char="•"/>
              <a:defRPr sz="1500"/>
            </a:lvl9pPr>
          </a:lstStyle>
          <a:p>
            <a:endParaRPr/>
          </a:p>
        </p:txBody>
      </p:sp>
      <p:sp>
        <p:nvSpPr>
          <p:cNvPr id="564" name="Google Shape;564;p105"/>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65" name="Google Shape;565;p105"/>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6" name="Google Shape;566;p105"/>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67" name="Google Shape;567;p105"/>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18099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68"/>
        <p:cNvGrpSpPr/>
        <p:nvPr/>
      </p:nvGrpSpPr>
      <p:grpSpPr>
        <a:xfrm>
          <a:off x="0" y="0"/>
          <a:ext cx="0" cy="0"/>
          <a:chOff x="0" y="0"/>
          <a:chExt cx="0" cy="0"/>
        </a:xfrm>
      </p:grpSpPr>
      <p:sp>
        <p:nvSpPr>
          <p:cNvPr id="569" name="Google Shape;569;p10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0" name="Google Shape;570;p10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71" name="Google Shape;571;p10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None/>
              <a:defRPr sz="750"/>
            </a:lvl3pPr>
            <a:lvl4pPr marL="1371600" lvl="3" indent="-171450" algn="l">
              <a:spcBef>
                <a:spcPts val="135"/>
              </a:spcBef>
              <a:spcAft>
                <a:spcPts val="0"/>
              </a:spcAft>
              <a:buClr>
                <a:schemeClr val="dk1"/>
              </a:buClr>
              <a:buSzPts val="900"/>
              <a:buNone/>
              <a:defRPr sz="675"/>
            </a:lvl4pPr>
            <a:lvl5pPr marL="1714500" lvl="4" indent="-171450" algn="l">
              <a:spcBef>
                <a:spcPts val="135"/>
              </a:spcBef>
              <a:spcAft>
                <a:spcPts val="0"/>
              </a:spcAft>
              <a:buClr>
                <a:schemeClr val="dk1"/>
              </a:buClr>
              <a:buSzPts val="900"/>
              <a:buNone/>
              <a:defRPr sz="675"/>
            </a:lvl5pPr>
            <a:lvl6pPr marL="2057400" lvl="5" indent="-171450" algn="l">
              <a:spcBef>
                <a:spcPts val="135"/>
              </a:spcBef>
              <a:spcAft>
                <a:spcPts val="0"/>
              </a:spcAft>
              <a:buClr>
                <a:schemeClr val="dk1"/>
              </a:buClr>
              <a:buSzPts val="900"/>
              <a:buNone/>
              <a:defRPr sz="675"/>
            </a:lvl6pPr>
            <a:lvl7pPr marL="2400300" lvl="6" indent="-171450" algn="l">
              <a:spcBef>
                <a:spcPts val="135"/>
              </a:spcBef>
              <a:spcAft>
                <a:spcPts val="0"/>
              </a:spcAft>
              <a:buClr>
                <a:schemeClr val="dk1"/>
              </a:buClr>
              <a:buSzPts val="900"/>
              <a:buNone/>
              <a:defRPr sz="675"/>
            </a:lvl7pPr>
            <a:lvl8pPr marL="2743200" lvl="7" indent="-171450" algn="l">
              <a:spcBef>
                <a:spcPts val="135"/>
              </a:spcBef>
              <a:spcAft>
                <a:spcPts val="0"/>
              </a:spcAft>
              <a:buClr>
                <a:schemeClr val="dk1"/>
              </a:buClr>
              <a:buSzPts val="900"/>
              <a:buNone/>
              <a:defRPr sz="675"/>
            </a:lvl8pPr>
            <a:lvl9pPr marL="3086100" lvl="8" indent="-171450" algn="l">
              <a:spcBef>
                <a:spcPts val="135"/>
              </a:spcBef>
              <a:spcAft>
                <a:spcPts val="0"/>
              </a:spcAft>
              <a:buClr>
                <a:schemeClr val="dk1"/>
              </a:buClr>
              <a:buSzPts val="900"/>
              <a:buNone/>
              <a:defRPr sz="675"/>
            </a:lvl9pPr>
          </a:lstStyle>
          <a:p>
            <a:endParaRPr/>
          </a:p>
        </p:txBody>
      </p:sp>
      <p:sp>
        <p:nvSpPr>
          <p:cNvPr id="572" name="Google Shape;572;p10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3" name="Google Shape;573;p10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4" name="Google Shape;574;p10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021003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75"/>
        <p:cNvGrpSpPr/>
        <p:nvPr/>
      </p:nvGrpSpPr>
      <p:grpSpPr>
        <a:xfrm>
          <a:off x="0" y="0"/>
          <a:ext cx="0" cy="0"/>
          <a:chOff x="0" y="0"/>
          <a:chExt cx="0" cy="0"/>
        </a:xfrm>
      </p:grpSpPr>
      <p:sp>
        <p:nvSpPr>
          <p:cNvPr id="576" name="Google Shape;576;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7" name="Google Shape;577;p107"/>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78" name="Google Shape;578;p10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79" name="Google Shape;579;p10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0" name="Google Shape;580;p10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035342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1"/>
        <p:cNvGrpSpPr/>
        <p:nvPr/>
      </p:nvGrpSpPr>
      <p:grpSpPr>
        <a:xfrm>
          <a:off x="0" y="0"/>
          <a:ext cx="0" cy="0"/>
          <a:chOff x="0" y="0"/>
          <a:chExt cx="0" cy="0"/>
        </a:xfrm>
      </p:grpSpPr>
      <p:sp>
        <p:nvSpPr>
          <p:cNvPr id="582" name="Google Shape;582;p108"/>
          <p:cNvSpPr txBox="1">
            <a:spLocks noGrp="1"/>
          </p:cNvSpPr>
          <p:nvPr>
            <p:ph type="title"/>
          </p:nvPr>
        </p:nvSpPr>
        <p:spPr>
          <a:xfrm rot="5400000">
            <a:off x="4732338" y="2171702"/>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3" name="Google Shape;583;p10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84" name="Google Shape;584;p10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5" name="Google Shape;585;p10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86" name="Google Shape;586;p10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300"/>
              <a:buFont typeface="Calibri"/>
              <a:buNone/>
              <a:defRPr sz="900">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82018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20488308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8461101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122701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7427374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1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1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8319567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409658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742EC0-D1F5-452B-936D-983E69BE8D07}" type="slidenum">
              <a:rPr lang="en-US"/>
              <a:pPr>
                <a:defRPr/>
              </a:pPr>
              <a:t>‹#›</a:t>
            </a:fld>
            <a:endParaRPr lang="en-US"/>
          </a:p>
        </p:txBody>
      </p:sp>
    </p:spTree>
    <p:extLst>
      <p:ext uri="{BB962C8B-B14F-4D97-AF65-F5344CB8AC3E}">
        <p14:creationId xmlns:p14="http://schemas.microsoft.com/office/powerpoint/2010/main" val="421184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2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1128858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2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3611787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3063558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2614369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96569A5-6700-4416-ADC1-C3E5B15C0801}"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19850533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569A5-6700-4416-ADC1-C3E5B15C0801}"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8648590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6569A5-6700-4416-ADC1-C3E5B15C0801}"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3310588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6569A5-6700-4416-ADC1-C3E5B15C0801}"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9619976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569A5-6700-4416-ADC1-C3E5B15C0801}" type="datetimeFigureOut">
              <a:rPr lang="en-US" smtClean="0"/>
              <a:t>9/10/2020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3554282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6569A5-6700-4416-ADC1-C3E5B15C0801}" type="datetimeFigureOut">
              <a:rPr lang="en-US" smtClean="0"/>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603930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9E69CA-45A1-4264-BD69-76F2BE368F6B}" type="slidenum">
              <a:rPr lang="en-US"/>
              <a:pPr>
                <a:defRPr/>
              </a:pPr>
              <a:t>‹#›</a:t>
            </a:fld>
            <a:endParaRPr lang="en-US"/>
          </a:p>
        </p:txBody>
      </p:sp>
    </p:spTree>
    <p:extLst>
      <p:ext uri="{BB962C8B-B14F-4D97-AF65-F5344CB8AC3E}">
        <p14:creationId xmlns:p14="http://schemas.microsoft.com/office/powerpoint/2010/main" val="21218358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569A5-6700-4416-ADC1-C3E5B15C0801}" type="datetimeFigureOut">
              <a:rPr lang="en-US" smtClean="0"/>
              <a:t>9/10/2020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1865175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96569A5-6700-4416-ADC1-C3E5B15C0801}"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5554967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96569A5-6700-4416-ADC1-C3E5B15C0801}"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2409470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569A5-6700-4416-ADC1-C3E5B15C0801}"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36023922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569A5-6700-4416-ADC1-C3E5B15C0801}"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0895A-453C-4430-B9F0-725F6753575C}" type="slidenum">
              <a:rPr lang="en-US" smtClean="0"/>
              <a:t>‹#›</a:t>
            </a:fld>
            <a:endParaRPr lang="en-US"/>
          </a:p>
        </p:txBody>
      </p:sp>
    </p:spTree>
    <p:extLst>
      <p:ext uri="{BB962C8B-B14F-4D97-AF65-F5344CB8AC3E}">
        <p14:creationId xmlns:p14="http://schemas.microsoft.com/office/powerpoint/2010/main" val="29042352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slide 1" type="tx">
  <p:cSld name="Title slide 1">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 name="Google Shape;11;p2"/>
          <p:cNvSpPr txBox="1">
            <a:spLocks noGrp="1"/>
          </p:cNvSpPr>
          <p:nvPr>
            <p:ph type="title"/>
          </p:nvPr>
        </p:nvSpPr>
        <p:spPr>
          <a:xfrm>
            <a:off x="404625" y="2637694"/>
            <a:ext cx="3912403" cy="1266797"/>
          </a:xfrm>
          <a:prstGeom prst="rect">
            <a:avLst/>
          </a:prstGeom>
          <a:noFill/>
          <a:ln>
            <a:noFill/>
          </a:ln>
        </p:spPr>
        <p:txBody>
          <a:bodyPr spcFirstLastPara="1" wrap="square" lIns="45700" tIns="45700" rIns="45700" bIns="45700" anchor="b" anchorCtr="0">
            <a:noAutofit/>
          </a:bodyPr>
          <a:lstStyle>
            <a:lvl1pPr lvl="0" algn="l">
              <a:lnSpc>
                <a:spcPct val="90000"/>
              </a:lnSpc>
              <a:spcBef>
                <a:spcPts val="0"/>
              </a:spcBef>
              <a:spcAft>
                <a:spcPts val="0"/>
              </a:spcAft>
              <a:buClr>
                <a:srgbClr val="FFFFFF"/>
              </a:buClr>
              <a:buSzPts val="3500"/>
              <a:buFont typeface="Times New Roman"/>
              <a:buNone/>
              <a:defRPr sz="26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 name="Google Shape;12;p2"/>
          <p:cNvSpPr txBox="1">
            <a:spLocks noGrp="1"/>
          </p:cNvSpPr>
          <p:nvPr>
            <p:ph type="body" idx="1"/>
          </p:nvPr>
        </p:nvSpPr>
        <p:spPr>
          <a:xfrm>
            <a:off x="6120435" y="2637695"/>
            <a:ext cx="2722627" cy="1858337"/>
          </a:xfrm>
          <a:prstGeom prst="rect">
            <a:avLst/>
          </a:prstGeom>
          <a:noFill/>
          <a:ln>
            <a:noFill/>
          </a:ln>
        </p:spPr>
        <p:txBody>
          <a:bodyPr spcFirstLastPara="1" wrap="square" lIns="45700" tIns="45700" rIns="45700" bIns="45700" anchor="t" anchorCtr="0">
            <a:noAutofit/>
          </a:bodyPr>
          <a:lstStyle>
            <a:lvl1pPr marL="342900" lvl="0" indent="-171450" algn="l">
              <a:lnSpc>
                <a:spcPct val="100000"/>
              </a:lnSpc>
              <a:spcBef>
                <a:spcPts val="600"/>
              </a:spcBef>
              <a:spcAft>
                <a:spcPts val="0"/>
              </a:spcAft>
              <a:buClr>
                <a:srgbClr val="404040"/>
              </a:buClr>
              <a:buSzPts val="2100"/>
              <a:buFont typeface="Century Gothic"/>
              <a:buNone/>
              <a:defRPr sz="1575">
                <a:solidFill>
                  <a:srgbClr val="404040"/>
                </a:solidFill>
                <a:latin typeface="Century Gothic"/>
                <a:ea typeface="Century Gothic"/>
                <a:cs typeface="Century Gothic"/>
                <a:sym typeface="Century Gothic"/>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pic>
        <p:nvPicPr>
          <p:cNvPr id="13" name="Google Shape;13;p2"/>
          <p:cNvPicPr preferRelativeResize="0"/>
          <p:nvPr/>
        </p:nvPicPr>
        <p:blipFill rotWithShape="1">
          <a:blip r:embed="rId3">
            <a:alphaModFix/>
          </a:blip>
          <a:srcRect/>
          <a:stretch/>
        </p:blipFill>
        <p:spPr>
          <a:xfrm>
            <a:off x="6222193" y="5489516"/>
            <a:ext cx="2655950" cy="905342"/>
          </a:xfrm>
          <a:prstGeom prst="rect">
            <a:avLst/>
          </a:prstGeom>
          <a:noFill/>
          <a:ln>
            <a:noFill/>
          </a:ln>
        </p:spPr>
      </p:pic>
      <p:sp>
        <p:nvSpPr>
          <p:cNvPr id="14" name="Google Shape;14;p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416955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0988E9-0DAE-4E3D-A1BF-FF73A33B3A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0339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CE261F-6386-4DC3-B759-D5E2C9D1DA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35396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606B0A-AC28-41F5-B7D9-9ABBE3132E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43744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51AE7-BB51-4854-B1E9-D32607FC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19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053A88-397E-42C0-88F0-449CDB5A1C13}" type="slidenum">
              <a:rPr lang="en-US"/>
              <a:pPr>
                <a:defRPr/>
              </a:pPr>
              <a:t>‹#›</a:t>
            </a:fld>
            <a:endParaRPr lang="en-US"/>
          </a:p>
        </p:txBody>
      </p:sp>
    </p:spTree>
    <p:extLst>
      <p:ext uri="{BB962C8B-B14F-4D97-AF65-F5344CB8AC3E}">
        <p14:creationId xmlns:p14="http://schemas.microsoft.com/office/powerpoint/2010/main" val="703916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ECA2BE-9CF2-4939-B569-AC7AD6AC9581}" type="slidenum">
              <a:rPr lang="en-US"/>
              <a:pPr>
                <a:defRPr/>
              </a:pPr>
              <a:t>‹#›</a:t>
            </a:fld>
            <a:endParaRPr lang="en-US"/>
          </a:p>
        </p:txBody>
      </p:sp>
    </p:spTree>
    <p:extLst>
      <p:ext uri="{BB962C8B-B14F-4D97-AF65-F5344CB8AC3E}">
        <p14:creationId xmlns:p14="http://schemas.microsoft.com/office/powerpoint/2010/main" val="28859602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0C0878-450D-4D60-AF39-8CE2893BFE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7460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79F650-06FB-40B9-A784-CB691E580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4196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742EC0-D1F5-452B-936D-983E69BE8D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1269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E69CA-45A1-4264-BD69-76F2BE368F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9273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ECA2BE-9CF2-4939-B569-AC7AD6AC95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7337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FE5A91-91A4-434A-B289-8C4BC1A57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29880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F44448-35D0-4376-B932-BDBF7DB14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4979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9D60C-B73C-41FB-902B-3AC9145BE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5745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642CCC-BA2C-48AC-8E03-730A7B915C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9593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 name="Google Shape;18;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090786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E5A91-91A4-434A-B289-8C4BC1A576C1}" type="slidenum">
              <a:rPr lang="en-US"/>
              <a:pPr>
                <a:defRPr/>
              </a:pPr>
              <a:t>‹#›</a:t>
            </a:fld>
            <a:endParaRPr lang="en-US"/>
          </a:p>
        </p:txBody>
      </p:sp>
    </p:spTree>
    <p:extLst>
      <p:ext uri="{BB962C8B-B14F-4D97-AF65-F5344CB8AC3E}">
        <p14:creationId xmlns:p14="http://schemas.microsoft.com/office/powerpoint/2010/main" val="42073496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35834117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42589330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6638091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1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1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35746588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32957477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21876362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2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5964985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2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25927517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7825518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417478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F44448-35D0-4376-B932-BDBF7DB148DD}" type="slidenum">
              <a:rPr lang="en-US"/>
              <a:pPr>
                <a:defRPr/>
              </a:pPr>
              <a:t>‹#›</a:t>
            </a:fld>
            <a:endParaRPr lang="en-US"/>
          </a:p>
        </p:txBody>
      </p:sp>
    </p:spTree>
    <p:extLst>
      <p:ext uri="{BB962C8B-B14F-4D97-AF65-F5344CB8AC3E}">
        <p14:creationId xmlns:p14="http://schemas.microsoft.com/office/powerpoint/2010/main" val="4021120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9D60C-B73C-41FB-902B-3AC9145BE3C2}" type="slidenum">
              <a:rPr lang="en-US"/>
              <a:pPr>
                <a:defRPr/>
              </a:pPr>
              <a:t>‹#›</a:t>
            </a:fld>
            <a:endParaRPr lang="en-US"/>
          </a:p>
        </p:txBody>
      </p:sp>
    </p:spTree>
    <p:extLst>
      <p:ext uri="{BB962C8B-B14F-4D97-AF65-F5344CB8AC3E}">
        <p14:creationId xmlns:p14="http://schemas.microsoft.com/office/powerpoint/2010/main" val="2943790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642CCC-BA2C-48AC-8E03-730A7B915C36}" type="slidenum">
              <a:rPr lang="en-US"/>
              <a:pPr>
                <a:defRPr/>
              </a:pPr>
              <a:t>‹#›</a:t>
            </a:fld>
            <a:endParaRPr lang="en-US"/>
          </a:p>
        </p:txBody>
      </p:sp>
    </p:spTree>
    <p:extLst>
      <p:ext uri="{BB962C8B-B14F-4D97-AF65-F5344CB8AC3E}">
        <p14:creationId xmlns:p14="http://schemas.microsoft.com/office/powerpoint/2010/main" val="2777681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897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49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531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6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93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3547CC-582D-4202-B2B9-D6091BD889E8}" type="slidenum">
              <a:rPr lang="en-US"/>
              <a:pPr>
                <a:defRPr/>
              </a:pPr>
              <a:t>‹#›</a:t>
            </a:fld>
            <a:endParaRPr lang="en-US"/>
          </a:p>
        </p:txBody>
      </p:sp>
    </p:spTree>
    <p:extLst>
      <p:ext uri="{BB962C8B-B14F-4D97-AF65-F5344CB8AC3E}">
        <p14:creationId xmlns:p14="http://schemas.microsoft.com/office/powerpoint/2010/main" val="371042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9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897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401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129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277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495102-66B0-5843-94E1-0BDC3814AAC7}" type="datetimeFigureOut">
              <a:rPr lang="en-US" smtClean="0">
                <a:solidFill>
                  <a:prstClr val="black">
                    <a:tint val="75000"/>
                  </a:prstClr>
                </a:solidFill>
              </a:rPr>
              <a:pPr/>
              <a:t>9/10/2020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ECA093-2410-0048-9DDC-2355C61FF5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67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Trebuchet MS"/>
              <a:buNone/>
              <a:defRPr sz="1800">
                <a:solidFill>
                  <a:schemeClr val="dk1"/>
                </a:solidFill>
                <a:latin typeface="Trebuchet MS"/>
                <a:ea typeface="Trebuchet MS"/>
                <a:cs typeface="Trebuchet MS"/>
                <a:sym typeface="Trebuchet MS"/>
              </a:defRPr>
            </a:lvl1pPr>
            <a:lvl2pPr marR="0" lvl="1"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Clr>
                <a:schemeClr val="dk1"/>
              </a:buClr>
              <a:buSzPts val="1400"/>
              <a:buFont typeface="Trebuchet MS"/>
              <a:buNone/>
              <a:defRPr sz="1800" b="0" i="0" u="none" strike="noStrike" cap="none">
                <a:solidFill>
                  <a:schemeClr val="dk1"/>
                </a:solidFill>
                <a:latin typeface="Trebuchet MS"/>
                <a:ea typeface="Trebuchet MS"/>
                <a:cs typeface="Trebuchet MS"/>
                <a:sym typeface="Trebuchet MS"/>
              </a:defRPr>
            </a:lvl9pPr>
          </a:lstStyle>
          <a:p>
            <a:pPr marL="0" marR="0" lvl="0" indent="0" algn="l" defTabSz="914400" rtl="0" eaLnBrk="0" fontAlgn="base" latinLnBrk="0" hangingPunct="0">
              <a:lnSpc>
                <a:spcPct val="100000"/>
              </a:lnSpc>
              <a:spcBef>
                <a:spcPts val="0"/>
              </a:spcBef>
              <a:spcAft>
                <a:spcPts val="0"/>
              </a:spcAft>
              <a:buClr>
                <a:srgbClr val="000000"/>
              </a:buClr>
              <a:buSzPts val="1400"/>
              <a:buFont typeface="Trebuchet MS"/>
              <a:buNone/>
              <a:tabLst/>
              <a:defRPr/>
            </a:pPr>
            <a:endParaRPr kumimoji="0" sz="1800" b="0" i="0" u="none" strike="noStrike" kern="1200" cap="none" spc="0" normalizeH="0" baseline="0" noProof="0">
              <a:ln>
                <a:noFill/>
              </a:ln>
              <a:solidFill>
                <a:srgbClr val="000000"/>
              </a:solidFill>
              <a:effectLst/>
              <a:uLnTx/>
              <a:uFillTx/>
              <a:latin typeface="Trebuchet MS"/>
              <a:sym typeface="Trebuchet MS"/>
            </a:endParaRPr>
          </a:p>
        </p:txBody>
      </p:sp>
      <p:sp>
        <p:nvSpPr>
          <p:cNvPr id="21" name="Google Shape;21;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rebuchet MS"/>
              <a:buNone/>
              <a:defRPr/>
            </a:lvl1pPr>
            <a:lvl2pPr lvl="1" algn="l">
              <a:spcBef>
                <a:spcPts val="0"/>
              </a:spcBef>
              <a:spcAft>
                <a:spcPts val="0"/>
              </a:spcAft>
              <a:buClr>
                <a:schemeClr val="dk1"/>
              </a:buClr>
              <a:buSzPts val="1400"/>
              <a:buFont typeface="Trebuchet MS"/>
              <a:buNone/>
              <a:defRPr/>
            </a:lvl2pPr>
            <a:lvl3pPr lvl="2" algn="l">
              <a:spcBef>
                <a:spcPts val="0"/>
              </a:spcBef>
              <a:spcAft>
                <a:spcPts val="0"/>
              </a:spcAft>
              <a:buClr>
                <a:schemeClr val="dk1"/>
              </a:buClr>
              <a:buSzPts val="1400"/>
              <a:buFont typeface="Trebuchet MS"/>
              <a:buNone/>
              <a:defRPr/>
            </a:lvl3pPr>
            <a:lvl4pPr lvl="3" algn="l">
              <a:spcBef>
                <a:spcPts val="0"/>
              </a:spcBef>
              <a:spcAft>
                <a:spcPts val="0"/>
              </a:spcAft>
              <a:buClr>
                <a:schemeClr val="dk1"/>
              </a:buClr>
              <a:buSzPts val="1400"/>
              <a:buFont typeface="Trebuchet MS"/>
              <a:buNone/>
              <a:defRPr/>
            </a:lvl4pPr>
            <a:lvl5pPr lvl="4" algn="l">
              <a:spcBef>
                <a:spcPts val="0"/>
              </a:spcBef>
              <a:spcAft>
                <a:spcPts val="0"/>
              </a:spcAft>
              <a:buClr>
                <a:schemeClr val="dk1"/>
              </a:buClr>
              <a:buSzPts val="1400"/>
              <a:buFont typeface="Trebuchet MS"/>
              <a:buNone/>
              <a:defRPr/>
            </a:lvl5pPr>
            <a:lvl6pPr lvl="5" algn="l">
              <a:spcBef>
                <a:spcPts val="0"/>
              </a:spcBef>
              <a:spcAft>
                <a:spcPts val="0"/>
              </a:spcAft>
              <a:buClr>
                <a:schemeClr val="dk1"/>
              </a:buClr>
              <a:buSzPts val="1400"/>
              <a:buFont typeface="Trebuchet MS"/>
              <a:buNone/>
              <a:defRPr/>
            </a:lvl6pPr>
            <a:lvl7pPr lvl="6" algn="l">
              <a:spcBef>
                <a:spcPts val="0"/>
              </a:spcBef>
              <a:spcAft>
                <a:spcPts val="0"/>
              </a:spcAft>
              <a:buClr>
                <a:schemeClr val="dk1"/>
              </a:buClr>
              <a:buSzPts val="1400"/>
              <a:buFont typeface="Trebuchet MS"/>
              <a:buNone/>
              <a:defRPr/>
            </a:lvl7pPr>
            <a:lvl8pPr lvl="7" algn="l">
              <a:spcBef>
                <a:spcPts val="0"/>
              </a:spcBef>
              <a:spcAft>
                <a:spcPts val="0"/>
              </a:spcAft>
              <a:buClr>
                <a:schemeClr val="dk1"/>
              </a:buClr>
              <a:buSzPts val="1400"/>
              <a:buFont typeface="Trebuchet MS"/>
              <a:buNone/>
              <a:defRPr/>
            </a:lvl8pPr>
            <a:lvl9pPr lvl="8" algn="l">
              <a:spcBef>
                <a:spcPts val="0"/>
              </a:spcBef>
              <a:spcAft>
                <a:spcPts val="0"/>
              </a:spcAft>
              <a:buClr>
                <a:schemeClr val="dk1"/>
              </a:buClr>
              <a:buSzPts val="1400"/>
              <a:buFont typeface="Trebuchet MS"/>
              <a:buNone/>
              <a:defRPr/>
            </a:lvl9pPr>
          </a:lstStyle>
          <a:p>
            <a:pPr marL="0" marR="0" lvl="0" indent="0" algn="ctr" defTabSz="914400" rtl="0" eaLnBrk="0" fontAlgn="base" latinLnBrk="0" hangingPunct="0">
              <a:lnSpc>
                <a:spcPct val="100000"/>
              </a:lnSpc>
              <a:spcBef>
                <a:spcPts val="0"/>
              </a:spcBef>
              <a:spcAft>
                <a:spcPts val="0"/>
              </a:spcAft>
              <a:buClr>
                <a:srgbClr val="888888"/>
              </a:buClr>
              <a:buSzPts val="1400"/>
              <a:buFont typeface="Trebuchet MS"/>
              <a:buNone/>
              <a:tabLst/>
              <a:defRPr/>
            </a:pPr>
            <a:endParaRPr kumimoji="0" sz="900" b="0" i="0" u="none" strike="noStrike" kern="1200" cap="none" spc="0" normalizeH="0" baseline="0" noProof="0">
              <a:ln>
                <a:noFill/>
              </a:ln>
              <a:solidFill>
                <a:srgbClr val="888888"/>
              </a:solidFill>
              <a:effectLst/>
              <a:uLnTx/>
              <a:uFillTx/>
              <a:latin typeface="Trebuchet MS"/>
              <a:sym typeface="Trebuchet MS"/>
            </a:endParaRPr>
          </a:p>
        </p:txBody>
      </p:sp>
      <p:sp>
        <p:nvSpPr>
          <p:cNvPr id="22" name="Google Shape;22;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1pPr>
            <a:lvl2pPr marL="0" lvl="1"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2pPr>
            <a:lvl3pPr marL="0" lvl="2"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3pPr>
            <a:lvl4pPr marL="0" lvl="3"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4pPr>
            <a:lvl5pPr marL="0" lvl="4"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5pPr>
            <a:lvl6pPr marL="0" lvl="5"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6pPr>
            <a:lvl7pPr marL="0" lvl="6"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7pPr>
            <a:lvl8pPr marL="0" lvl="7"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8pPr>
            <a:lvl9pPr marL="0" lvl="8" indent="0" algn="r">
              <a:spcBef>
                <a:spcPts val="0"/>
              </a:spcBef>
              <a:buClr>
                <a:srgbClr val="888888"/>
              </a:buClr>
              <a:buSzPts val="900"/>
              <a:buFont typeface="Trebuchet MS"/>
              <a:buNone/>
              <a:defRPr sz="900">
                <a:solidFill>
                  <a:srgbClr val="888888"/>
                </a:solidFill>
                <a:latin typeface="Trebuchet MS"/>
                <a:ea typeface="Trebuchet MS"/>
                <a:cs typeface="Trebuchet MS"/>
                <a:sym typeface="Trebuchet MS"/>
              </a:defRPr>
            </a:lvl9pPr>
          </a:lstStyle>
          <a:p>
            <a:pPr marL="0" marR="0" lvl="0" indent="0" algn="r" defTabSz="914400" rtl="0" eaLnBrk="0" fontAlgn="base" latinLnBrk="0" hangingPunct="0">
              <a:lnSpc>
                <a:spcPct val="100000"/>
              </a:lnSpc>
              <a:spcBef>
                <a:spcPts val="0"/>
              </a:spcBef>
              <a:spcAft>
                <a:spcPts val="0"/>
              </a:spcAft>
              <a:buClr>
                <a:srgbClr val="888888"/>
              </a:buClr>
              <a:buSzPts val="900"/>
              <a:buFont typeface="Trebuchet MS"/>
              <a:buNone/>
              <a:tabLst/>
              <a:defRPr/>
            </a:pPr>
            <a:fld id="{00000000-1234-1234-1234-123412341234}" type="slidenum">
              <a:rPr kumimoji="0" lang="es-EC" sz="900" b="0" i="0" u="none" strike="noStrike" kern="1200" cap="none" spc="0" normalizeH="0" baseline="0" noProof="0">
                <a:ln>
                  <a:noFill/>
                </a:ln>
                <a:solidFill>
                  <a:srgbClr val="888888"/>
                </a:solidFill>
                <a:effectLst/>
                <a:uLnTx/>
                <a:uFillTx/>
                <a:latin typeface="Trebuchet MS"/>
                <a:sym typeface="Trebuchet MS"/>
              </a:rPr>
              <a:pPr marL="0" marR="0" lvl="0" indent="0" algn="r" defTabSz="914400" rtl="0" eaLnBrk="0" fontAlgn="base" latinLnBrk="0" hangingPunct="0">
                <a:lnSpc>
                  <a:spcPct val="100000"/>
                </a:lnSpc>
                <a:spcBef>
                  <a:spcPts val="0"/>
                </a:spcBef>
                <a:spcAft>
                  <a:spcPts val="0"/>
                </a:spcAft>
                <a:buClr>
                  <a:srgbClr val="888888"/>
                </a:buClr>
                <a:buSzPts val="900"/>
                <a:buFont typeface="Trebuchet MS"/>
                <a:buNone/>
                <a:tabLst/>
                <a:defRPr/>
              </a:pPr>
              <a:t>‹#›</a:t>
            </a:fld>
            <a:endParaRPr kumimoji="0" sz="900" b="0" i="0" u="none" strike="noStrike" kern="1200" cap="none" spc="0" normalizeH="0" baseline="0" noProof="0">
              <a:ln>
                <a:noFill/>
              </a:ln>
              <a:solidFill>
                <a:srgbClr val="888888"/>
              </a:solidFill>
              <a:effectLst/>
              <a:uLnTx/>
              <a:uFillTx/>
              <a:latin typeface="Trebuchet MS"/>
              <a:sym typeface="Trebuchet MS"/>
            </a:endParaRPr>
          </a:p>
        </p:txBody>
      </p:sp>
    </p:spTree>
    <p:extLst>
      <p:ext uri="{BB962C8B-B14F-4D97-AF65-F5344CB8AC3E}">
        <p14:creationId xmlns:p14="http://schemas.microsoft.com/office/powerpoint/2010/main" val="998116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2ECF89-AD1A-4F81-B49E-0D85AB8603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987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053A88-397E-42C0-88F0-449CDB5A1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076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547CC-582D-4202-B2B9-D6091BD88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82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6708E-6FC2-4233-904E-F952B3E27402}" type="slidenum">
              <a:rPr lang="en-US"/>
              <a:pPr>
                <a:defRPr/>
              </a:pPr>
              <a:t>‹#›</a:t>
            </a:fld>
            <a:endParaRPr lang="en-US"/>
          </a:p>
        </p:txBody>
      </p:sp>
    </p:spTree>
    <p:extLst>
      <p:ext uri="{BB962C8B-B14F-4D97-AF65-F5344CB8AC3E}">
        <p14:creationId xmlns:p14="http://schemas.microsoft.com/office/powerpoint/2010/main" val="932489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6708E-6FC2-4233-904E-F952B3E274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899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712390-8382-404D-9E82-E28C3B58DF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6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BA2C4-089A-468D-BB76-E22828523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564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C31ADA-9E52-4455-AEC1-652745C1CA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916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7CEE26-8F79-4204-AEDA-81396EDB3F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789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1F91C5-F634-4811-B942-4BBDBD3CC4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0181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D9935E-2028-4DD7-8C2E-6B40FAE709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512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0ACAD4-E911-4242-8872-F43CE422B7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397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1" type="tx">
  <p:cSld name="Title slide 1">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 name="Google Shape;11;p2"/>
          <p:cNvSpPr txBox="1">
            <a:spLocks noGrp="1"/>
          </p:cNvSpPr>
          <p:nvPr>
            <p:ph type="title"/>
          </p:nvPr>
        </p:nvSpPr>
        <p:spPr>
          <a:xfrm>
            <a:off x="404625" y="2637694"/>
            <a:ext cx="3912403" cy="1266797"/>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FFFFFF"/>
              </a:buClr>
              <a:buSzPts val="3500"/>
              <a:buFont typeface="Times New Roman"/>
              <a:buNone/>
              <a:defRPr sz="2625"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 name="Google Shape;12;p2"/>
          <p:cNvSpPr txBox="1">
            <a:spLocks noGrp="1"/>
          </p:cNvSpPr>
          <p:nvPr>
            <p:ph type="body" idx="1"/>
          </p:nvPr>
        </p:nvSpPr>
        <p:spPr>
          <a:xfrm>
            <a:off x="6120435" y="2637695"/>
            <a:ext cx="2722627" cy="1858337"/>
          </a:xfrm>
          <a:prstGeom prst="rect">
            <a:avLst/>
          </a:prstGeom>
          <a:noFill/>
          <a:ln>
            <a:noFill/>
          </a:ln>
        </p:spPr>
        <p:txBody>
          <a:bodyPr spcFirstLastPara="1" wrap="square" lIns="45700" tIns="45700" rIns="45700" bIns="45700" anchor="t" anchorCtr="0"/>
          <a:lstStyle>
            <a:lvl1pPr marL="342900" lvl="0" indent="-171450" algn="l">
              <a:lnSpc>
                <a:spcPct val="100000"/>
              </a:lnSpc>
              <a:spcBef>
                <a:spcPts val="600"/>
              </a:spcBef>
              <a:spcAft>
                <a:spcPts val="0"/>
              </a:spcAft>
              <a:buClr>
                <a:srgbClr val="404040"/>
              </a:buClr>
              <a:buSzPts val="2100"/>
              <a:buFont typeface="Century Gothic"/>
              <a:buNone/>
              <a:defRPr sz="1575">
                <a:solidFill>
                  <a:srgbClr val="404040"/>
                </a:solidFill>
                <a:latin typeface="Century Gothic"/>
                <a:ea typeface="Century Gothic"/>
                <a:cs typeface="Century Gothic"/>
                <a:sym typeface="Century Gothic"/>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pic>
        <p:nvPicPr>
          <p:cNvPr id="13" name="Google Shape;13;p2"/>
          <p:cNvPicPr preferRelativeResize="0"/>
          <p:nvPr/>
        </p:nvPicPr>
        <p:blipFill rotWithShape="1">
          <a:blip r:embed="rId3">
            <a:alphaModFix/>
          </a:blip>
          <a:srcRect/>
          <a:stretch/>
        </p:blipFill>
        <p:spPr>
          <a:xfrm>
            <a:off x="6222193" y="5489516"/>
            <a:ext cx="2655950" cy="905342"/>
          </a:xfrm>
          <a:prstGeom prst="rect">
            <a:avLst/>
          </a:prstGeom>
          <a:noFill/>
          <a:ln>
            <a:noFill/>
          </a:ln>
        </p:spPr>
      </p:pic>
      <p:sp>
        <p:nvSpPr>
          <p:cNvPr id="14" name="Google Shape;14;p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153610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a:stretch/>
        </p:blipFill>
        <p:spPr>
          <a:xfrm>
            <a:off x="0" y="-2"/>
            <a:ext cx="9144000" cy="6858001"/>
          </a:xfrm>
          <a:prstGeom prst="rect">
            <a:avLst/>
          </a:prstGeom>
          <a:noFill/>
          <a:ln w="9525" cap="flat" cmpd="sng">
            <a:solidFill>
              <a:schemeClr val="accent1"/>
            </a:solidFill>
            <a:prstDash val="solid"/>
            <a:round/>
            <a:headEnd type="none" w="sm" len="sm"/>
            <a:tailEnd type="none" w="sm" len="sm"/>
          </a:ln>
        </p:spPr>
      </p:pic>
      <p:sp>
        <p:nvSpPr>
          <p:cNvPr id="17" name="Google Shape;17;p3"/>
          <p:cNvSpPr txBox="1">
            <a:spLocks noGrp="1"/>
          </p:cNvSpPr>
          <p:nvPr>
            <p:ph type="title"/>
          </p:nvPr>
        </p:nvSpPr>
        <p:spPr>
          <a:xfrm>
            <a:off x="0" y="2674302"/>
            <a:ext cx="9144000" cy="1509396"/>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FFFFFF"/>
              </a:buClr>
              <a:buSzPts val="14000"/>
              <a:buFont typeface="Calibri"/>
              <a:buNone/>
              <a:defRPr sz="10500">
                <a:solidFill>
                  <a:srgbClr val="FFFFFF"/>
                </a:solidFil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8" name="Google Shape;18;p3"/>
          <p:cNvSpPr/>
          <p:nvPr/>
        </p:nvSpPr>
        <p:spPr>
          <a:xfrm>
            <a:off x="4341027" y="1890230"/>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9" name="Google Shape;19;p3"/>
          <p:cNvSpPr/>
          <p:nvPr/>
        </p:nvSpPr>
        <p:spPr>
          <a:xfrm>
            <a:off x="4341027" y="4806460"/>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pic>
        <p:nvPicPr>
          <p:cNvPr id="20" name="Google Shape;20;p3"/>
          <p:cNvPicPr preferRelativeResize="0"/>
          <p:nvPr/>
        </p:nvPicPr>
        <p:blipFill rotWithShape="1">
          <a:blip r:embed="rId3">
            <a:alphaModFix/>
          </a:blip>
          <a:srcRect/>
          <a:stretch/>
        </p:blipFill>
        <p:spPr>
          <a:xfrm>
            <a:off x="6274831" y="5769424"/>
            <a:ext cx="2550332" cy="869339"/>
          </a:xfrm>
          <a:prstGeom prst="rect">
            <a:avLst/>
          </a:prstGeom>
          <a:noFill/>
          <a:ln>
            <a:noFill/>
          </a:ln>
        </p:spPr>
      </p:pic>
      <p:sp>
        <p:nvSpPr>
          <p:cNvPr id="21" name="Google Shape;21;p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52698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712390-8382-404D-9E82-E28C3B58DFE7}" type="slidenum">
              <a:rPr lang="en-US"/>
              <a:pPr>
                <a:defRPr/>
              </a:pPr>
              <a:t>‹#›</a:t>
            </a:fld>
            <a:endParaRPr lang="en-US"/>
          </a:p>
        </p:txBody>
      </p:sp>
    </p:spTree>
    <p:extLst>
      <p:ext uri="{BB962C8B-B14F-4D97-AF65-F5344CB8AC3E}">
        <p14:creationId xmlns:p14="http://schemas.microsoft.com/office/powerpoint/2010/main" val="2513916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23888" y="1709741"/>
            <a:ext cx="7886700" cy="2852737"/>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000000"/>
              </a:buClr>
              <a:buSzPts val="6000"/>
              <a:buFont typeface="Calibri"/>
              <a:buNone/>
              <a:defRPr sz="45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 name="Google Shape;24;p4"/>
          <p:cNvSpPr txBox="1">
            <a:spLocks noGrp="1"/>
          </p:cNvSpPr>
          <p:nvPr>
            <p:ph type="body" idx="1"/>
          </p:nvPr>
        </p:nvSpPr>
        <p:spPr>
          <a:xfrm>
            <a:off x="623888" y="4589462"/>
            <a:ext cx="7886700" cy="1500188"/>
          </a:xfrm>
          <a:prstGeom prst="rect">
            <a:avLst/>
          </a:prstGeom>
          <a:noFill/>
          <a:ln>
            <a:noFill/>
          </a:ln>
        </p:spPr>
        <p:txBody>
          <a:bodyPr spcFirstLastPara="1" wrap="square" lIns="45700" tIns="45700" rIns="45700" bIns="45700" anchor="t" anchorCtr="0"/>
          <a:lstStyle>
            <a:lvl1pPr marL="342900" lvl="0" indent="-171450" algn="l">
              <a:lnSpc>
                <a:spcPct val="90000"/>
              </a:lnSpc>
              <a:spcBef>
                <a:spcPts val="750"/>
              </a:spcBef>
              <a:spcAft>
                <a:spcPts val="0"/>
              </a:spcAft>
              <a:buClr>
                <a:srgbClr val="888888"/>
              </a:buClr>
              <a:buSzPts val="2400"/>
              <a:buFont typeface="Calibri"/>
              <a:buNone/>
              <a:defRPr sz="1800">
                <a:solidFill>
                  <a:srgbClr val="888888"/>
                </a:solidFill>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5" name="Google Shape;25;p4"/>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06899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 name="Google Shape;28;p5"/>
          <p:cNvSpPr txBox="1">
            <a:spLocks noGrp="1"/>
          </p:cNvSpPr>
          <p:nvPr>
            <p:ph type="body" idx="1"/>
          </p:nvPr>
        </p:nvSpPr>
        <p:spPr>
          <a:xfrm>
            <a:off x="628650" y="1825625"/>
            <a:ext cx="3886200" cy="435133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9" name="Google Shape;29;p5"/>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960987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29842" y="365128"/>
            <a:ext cx="7886701"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2" name="Google Shape;32;p6"/>
          <p:cNvSpPr txBox="1">
            <a:spLocks noGrp="1"/>
          </p:cNvSpPr>
          <p:nvPr>
            <p:ph type="body" idx="1"/>
          </p:nvPr>
        </p:nvSpPr>
        <p:spPr>
          <a:xfrm>
            <a:off x="629841" y="1681166"/>
            <a:ext cx="3868342" cy="823913"/>
          </a:xfrm>
          <a:prstGeom prst="rect">
            <a:avLst/>
          </a:prstGeom>
          <a:noFill/>
          <a:ln>
            <a:noFill/>
          </a:ln>
        </p:spPr>
        <p:txBody>
          <a:bodyPr spcFirstLastPara="1" wrap="square" lIns="45700" tIns="45700" rIns="45700" bIns="45700" anchor="b" anchorCtr="0"/>
          <a:lstStyle>
            <a:lvl1pPr marL="342900" lvl="0" indent="-171450" algn="l">
              <a:lnSpc>
                <a:spcPct val="90000"/>
              </a:lnSpc>
              <a:spcBef>
                <a:spcPts val="750"/>
              </a:spcBef>
              <a:spcAft>
                <a:spcPts val="0"/>
              </a:spcAft>
              <a:buClr>
                <a:srgbClr val="000000"/>
              </a:buClr>
              <a:buSzPts val="2400"/>
              <a:buFont typeface="Calibri"/>
              <a:buNone/>
              <a:defRPr sz="1800" b="1"/>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3" name="Google Shape;33;p6"/>
          <p:cNvSpPr txBox="1">
            <a:spLocks noGrp="1"/>
          </p:cNvSpPr>
          <p:nvPr>
            <p:ph type="body" idx="2"/>
          </p:nvPr>
        </p:nvSpPr>
        <p:spPr>
          <a:xfrm>
            <a:off x="4629151" y="1681166"/>
            <a:ext cx="3887391" cy="823913"/>
          </a:xfrm>
          <a:prstGeom prst="rect">
            <a:avLst/>
          </a:prstGeom>
          <a:noFill/>
          <a:ln>
            <a:noFill/>
          </a:ln>
        </p:spPr>
        <p:txBody>
          <a:bodyPr spcFirstLastPara="1" wrap="square" lIns="45700" tIns="45700" rIns="45700" bIns="45700" anchor="b"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34" name="Google Shape;34;p6"/>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957651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 name="Google Shape;37;p7"/>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73655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29842" y="457200"/>
            <a:ext cx="2949179" cy="1600200"/>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000000"/>
              </a:buClr>
              <a:buSzPts val="3200"/>
              <a:buFont typeface="Calibri"/>
              <a:buNone/>
              <a:defRPr sz="2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0" name="Google Shape;40;p8"/>
          <p:cNvSpPr txBox="1">
            <a:spLocks noGrp="1"/>
          </p:cNvSpPr>
          <p:nvPr>
            <p:ph type="body" idx="1"/>
          </p:nvPr>
        </p:nvSpPr>
        <p:spPr>
          <a:xfrm>
            <a:off x="3887390" y="987428"/>
            <a:ext cx="4629151" cy="4873625"/>
          </a:xfrm>
          <a:prstGeom prst="rect">
            <a:avLst/>
          </a:prstGeom>
          <a:noFill/>
          <a:ln>
            <a:noFill/>
          </a:ln>
        </p:spPr>
        <p:txBody>
          <a:bodyPr spcFirstLastPara="1" wrap="square" lIns="45700" tIns="45700" rIns="45700" bIns="45700" anchor="t" anchorCtr="0"/>
          <a:lstStyle>
            <a:lvl1pPr marL="342900" lvl="0" indent="-323850" algn="l">
              <a:lnSpc>
                <a:spcPct val="90000"/>
              </a:lnSpc>
              <a:spcBef>
                <a:spcPts val="750"/>
              </a:spcBef>
              <a:spcAft>
                <a:spcPts val="0"/>
              </a:spcAft>
              <a:buClr>
                <a:srgbClr val="000000"/>
              </a:buClr>
              <a:buSzPts val="3200"/>
              <a:buChar char="•"/>
              <a:defRPr sz="2400"/>
            </a:lvl1pPr>
            <a:lvl2pPr marL="685800" lvl="1" indent="-323850" algn="l">
              <a:lnSpc>
                <a:spcPct val="90000"/>
              </a:lnSpc>
              <a:spcBef>
                <a:spcPts val="750"/>
              </a:spcBef>
              <a:spcAft>
                <a:spcPts val="0"/>
              </a:spcAft>
              <a:buClr>
                <a:srgbClr val="000000"/>
              </a:buClr>
              <a:buSzPts val="3200"/>
              <a:buChar char="•"/>
              <a:defRPr sz="2400"/>
            </a:lvl2pPr>
            <a:lvl3pPr marL="1028700" lvl="2" indent="-323850" algn="l">
              <a:lnSpc>
                <a:spcPct val="90000"/>
              </a:lnSpc>
              <a:spcBef>
                <a:spcPts val="750"/>
              </a:spcBef>
              <a:spcAft>
                <a:spcPts val="0"/>
              </a:spcAft>
              <a:buClr>
                <a:srgbClr val="000000"/>
              </a:buClr>
              <a:buSzPts val="3200"/>
              <a:buChar char="•"/>
              <a:defRPr sz="2400"/>
            </a:lvl3pPr>
            <a:lvl4pPr marL="1371600" lvl="3" indent="-323850" algn="l">
              <a:lnSpc>
                <a:spcPct val="90000"/>
              </a:lnSpc>
              <a:spcBef>
                <a:spcPts val="750"/>
              </a:spcBef>
              <a:spcAft>
                <a:spcPts val="0"/>
              </a:spcAft>
              <a:buClr>
                <a:srgbClr val="000000"/>
              </a:buClr>
              <a:buSzPts val="3200"/>
              <a:buChar char="•"/>
              <a:defRPr sz="2400"/>
            </a:lvl4pPr>
            <a:lvl5pPr marL="1714500" lvl="4" indent="-323850" algn="l">
              <a:lnSpc>
                <a:spcPct val="90000"/>
              </a:lnSpc>
              <a:spcBef>
                <a:spcPts val="750"/>
              </a:spcBef>
              <a:spcAft>
                <a:spcPts val="0"/>
              </a:spcAft>
              <a:buClr>
                <a:srgbClr val="000000"/>
              </a:buClr>
              <a:buSzPts val="3200"/>
              <a:buChar char="•"/>
              <a:defRPr sz="2400"/>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1" name="Google Shape;41;p8"/>
          <p:cNvSpPr txBox="1">
            <a:spLocks noGrp="1"/>
          </p:cNvSpPr>
          <p:nvPr>
            <p:ph type="body" idx="2"/>
          </p:nvPr>
        </p:nvSpPr>
        <p:spPr>
          <a:xfrm>
            <a:off x="629842" y="2057400"/>
            <a:ext cx="2949179" cy="381158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2" name="Google Shape;42;p8"/>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268952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629842" y="457200"/>
            <a:ext cx="2949179" cy="1600200"/>
          </a:xfrm>
          <a:prstGeom prst="rect">
            <a:avLst/>
          </a:prstGeom>
          <a:noFill/>
          <a:ln>
            <a:noFill/>
          </a:ln>
        </p:spPr>
        <p:txBody>
          <a:bodyPr spcFirstLastPara="1" wrap="square" lIns="45700" tIns="45700" rIns="45700" bIns="45700" anchor="b" anchorCtr="0"/>
          <a:lstStyle>
            <a:lvl1pPr lvl="0" algn="l">
              <a:lnSpc>
                <a:spcPct val="90000"/>
              </a:lnSpc>
              <a:spcBef>
                <a:spcPts val="0"/>
              </a:spcBef>
              <a:spcAft>
                <a:spcPts val="0"/>
              </a:spcAft>
              <a:buClr>
                <a:srgbClr val="000000"/>
              </a:buClr>
              <a:buSzPts val="3200"/>
              <a:buFont typeface="Calibri"/>
              <a:buNone/>
              <a:defRPr sz="2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5" name="Google Shape;45;p9"/>
          <p:cNvSpPr>
            <a:spLocks noGrp="1"/>
          </p:cNvSpPr>
          <p:nvPr>
            <p:ph type="pic" idx="2"/>
          </p:nvPr>
        </p:nvSpPr>
        <p:spPr>
          <a:xfrm>
            <a:off x="3887390" y="987428"/>
            <a:ext cx="4629151" cy="48736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46" name="Google Shape;46;p9"/>
          <p:cNvSpPr txBox="1">
            <a:spLocks noGrp="1"/>
          </p:cNvSpPr>
          <p:nvPr>
            <p:ph type="body" idx="1"/>
          </p:nvPr>
        </p:nvSpPr>
        <p:spPr>
          <a:xfrm>
            <a:off x="629842" y="2057400"/>
            <a:ext cx="2949179" cy="3811588"/>
          </a:xfrm>
          <a:prstGeom prst="rect">
            <a:avLst/>
          </a:prstGeom>
          <a:noFill/>
          <a:ln>
            <a:noFill/>
          </a:ln>
        </p:spPr>
        <p:txBody>
          <a:bodyPr spcFirstLastPara="1" wrap="square" lIns="45700" tIns="45700" rIns="45700" bIns="45700" anchor="t" anchorCtr="0"/>
          <a:lstStyle>
            <a:lvl1pPr marL="342900" lvl="0" indent="-171450" algn="l">
              <a:lnSpc>
                <a:spcPct val="90000"/>
              </a:lnSpc>
              <a:spcBef>
                <a:spcPts val="750"/>
              </a:spcBef>
              <a:spcAft>
                <a:spcPts val="0"/>
              </a:spcAft>
              <a:buClr>
                <a:srgbClr val="000000"/>
              </a:buClr>
              <a:buSzPts val="1600"/>
              <a:buFont typeface="Calibri"/>
              <a:buNone/>
              <a:defRPr sz="1200"/>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47" name="Google Shape;47;p9"/>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8243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 name="Google Shape;50;p10"/>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1" name="Google Shape;51;p10"/>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460565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6543676" y="365125"/>
            <a:ext cx="1971675" cy="5811838"/>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4" name="Google Shape;54;p11"/>
          <p:cNvSpPr txBox="1">
            <a:spLocks noGrp="1"/>
          </p:cNvSpPr>
          <p:nvPr>
            <p:ph type="body" idx="1"/>
          </p:nvPr>
        </p:nvSpPr>
        <p:spPr>
          <a:xfrm>
            <a:off x="628651" y="365125"/>
            <a:ext cx="5800725" cy="5811838"/>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55" name="Google Shape;55;p11"/>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53745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2" name="Google Shape;62;p13"/>
          <p:cNvSpPr txBox="1">
            <a:spLocks noGrp="1"/>
          </p:cNvSpPr>
          <p:nvPr>
            <p:ph type="body" idx="1"/>
          </p:nvPr>
        </p:nvSpPr>
        <p:spPr>
          <a:xfrm>
            <a:off x="685800" y="1981200"/>
            <a:ext cx="7772400" cy="4114800"/>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63" name="Google Shape;63;p13"/>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833028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722314" y="4406917"/>
            <a:ext cx="7772401" cy="1362076"/>
          </a:xfrm>
          <a:prstGeom prst="rect">
            <a:avLst/>
          </a:prstGeom>
          <a:noFill/>
          <a:ln>
            <a:noFill/>
          </a:ln>
        </p:spPr>
        <p:txBody>
          <a:bodyPr spcFirstLastPara="1" wrap="square" lIns="45700" tIns="45700" rIns="45700" bIns="45700" anchor="t" anchorCtr="0"/>
          <a:lstStyle>
            <a:lvl1pPr lvl="0" algn="l">
              <a:lnSpc>
                <a:spcPct val="100000"/>
              </a:lnSpc>
              <a:spcBef>
                <a:spcPts val="0"/>
              </a:spcBef>
              <a:spcAft>
                <a:spcPts val="0"/>
              </a:spcAft>
              <a:buClr>
                <a:srgbClr val="000000"/>
              </a:buClr>
              <a:buSzPts val="3500"/>
              <a:buFont typeface="Times"/>
              <a:buNone/>
              <a:defRPr sz="2625" b="1" cap="none">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6" name="Google Shape;66;p14"/>
          <p:cNvSpPr txBox="1">
            <a:spLocks noGrp="1"/>
          </p:cNvSpPr>
          <p:nvPr>
            <p:ph type="body" idx="1"/>
          </p:nvPr>
        </p:nvSpPr>
        <p:spPr>
          <a:xfrm>
            <a:off x="722314" y="2906713"/>
            <a:ext cx="7772401" cy="1500188"/>
          </a:xfrm>
          <a:prstGeom prst="rect">
            <a:avLst/>
          </a:prstGeom>
          <a:noFill/>
          <a:ln>
            <a:noFill/>
          </a:ln>
        </p:spPr>
        <p:txBody>
          <a:bodyPr spcFirstLastPara="1" wrap="square" lIns="45700" tIns="45700" rIns="45700" bIns="45700" anchor="b" anchorCtr="0"/>
          <a:lstStyle>
            <a:lvl1pPr marL="342900" lvl="0" indent="-171450" algn="l">
              <a:lnSpc>
                <a:spcPct val="100000"/>
              </a:lnSpc>
              <a:spcBef>
                <a:spcPts val="300"/>
              </a:spcBef>
              <a:spcAft>
                <a:spcPts val="0"/>
              </a:spcAft>
              <a:buClr>
                <a:srgbClr val="000000"/>
              </a:buClr>
              <a:buSzPts val="1700"/>
              <a:buFont typeface="Times"/>
              <a:buNone/>
              <a:defRPr sz="1275">
                <a:latin typeface="Times"/>
                <a:ea typeface="Times"/>
                <a:cs typeface="Times"/>
                <a:sym typeface="Times"/>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67" name="Google Shape;67;p14"/>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5768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DBA2C4-089A-468D-BB76-E2282852319D}" type="slidenum">
              <a:rPr lang="en-US"/>
              <a:pPr>
                <a:defRPr/>
              </a:pPr>
              <a:t>‹#›</a:t>
            </a:fld>
            <a:endParaRPr lang="en-US"/>
          </a:p>
        </p:txBody>
      </p:sp>
    </p:spTree>
    <p:extLst>
      <p:ext uri="{BB962C8B-B14F-4D97-AF65-F5344CB8AC3E}">
        <p14:creationId xmlns:p14="http://schemas.microsoft.com/office/powerpoint/2010/main" val="3555025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0" name="Google Shape;70;p15"/>
          <p:cNvSpPr txBox="1">
            <a:spLocks noGrp="1"/>
          </p:cNvSpPr>
          <p:nvPr>
            <p:ph type="body" idx="1"/>
          </p:nvPr>
        </p:nvSpPr>
        <p:spPr>
          <a:xfrm>
            <a:off x="685800" y="1981200"/>
            <a:ext cx="3810000" cy="4114800"/>
          </a:xfrm>
          <a:prstGeom prst="rect">
            <a:avLst/>
          </a:prstGeom>
          <a:noFill/>
          <a:ln>
            <a:noFill/>
          </a:ln>
        </p:spPr>
        <p:txBody>
          <a:bodyPr spcFirstLastPara="1" wrap="square" lIns="45700" tIns="45700" rIns="45700" bIns="45700" anchor="t" anchorCtr="0"/>
          <a:lstStyle>
            <a:lvl1pPr marL="342900" lvl="0"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1pPr>
            <a:lvl2pPr marL="685800" lvl="1"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2pPr>
            <a:lvl3pPr marL="1028700" lvl="2"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3pPr>
            <a:lvl4pPr marL="1371600" lvl="3"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4pPr>
            <a:lvl5pPr marL="1714500" lvl="4" indent="-285750" algn="l">
              <a:lnSpc>
                <a:spcPct val="100000"/>
              </a:lnSpc>
              <a:spcBef>
                <a:spcPts val="375"/>
              </a:spcBef>
              <a:spcAft>
                <a:spcPts val="0"/>
              </a:spcAft>
              <a:buClr>
                <a:srgbClr val="000000"/>
              </a:buClr>
              <a:buSzPts val="2400"/>
              <a:buFont typeface="Times"/>
              <a:buChar char="»"/>
              <a:defRPr sz="1800">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71" name="Google Shape;71;p15"/>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33750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274641"/>
            <a:ext cx="8229600" cy="1143001"/>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4" name="Google Shape;74;p16"/>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lstStyle>
            <a:lvl1pPr marL="342900" lvl="0" indent="-171450" algn="l">
              <a:lnSpc>
                <a:spcPct val="100000"/>
              </a:lnSpc>
              <a:spcBef>
                <a:spcPts val="375"/>
              </a:spcBef>
              <a:spcAft>
                <a:spcPts val="0"/>
              </a:spcAft>
              <a:buClr>
                <a:srgbClr val="000000"/>
              </a:buClr>
              <a:buSzPts val="2100"/>
              <a:buFont typeface="Times"/>
              <a:buNone/>
              <a:defRPr sz="1575" b="1">
                <a:latin typeface="Times"/>
                <a:ea typeface="Times"/>
                <a:cs typeface="Times"/>
                <a:sym typeface="Times"/>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75" name="Google Shape;75;p16"/>
          <p:cNvSpPr txBox="1">
            <a:spLocks noGrp="1"/>
          </p:cNvSpPr>
          <p:nvPr>
            <p:ph type="body" idx="2"/>
          </p:nvPr>
        </p:nvSpPr>
        <p:spPr>
          <a:xfrm>
            <a:off x="4645033" y="1535112"/>
            <a:ext cx="4041776" cy="639763"/>
          </a:xfrm>
          <a:prstGeom prst="rect">
            <a:avLst/>
          </a:prstGeom>
          <a:noFill/>
          <a:ln>
            <a:noFill/>
          </a:ln>
        </p:spPr>
        <p:txBody>
          <a:bodyPr spcFirstLastPara="1" wrap="square" lIns="45700" tIns="45700" rIns="45700" bIns="45700" anchor="b"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76" name="Google Shape;76;p16"/>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26291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9" name="Google Shape;79;p17"/>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93663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57205" y="273050"/>
            <a:ext cx="3008313" cy="1162050"/>
          </a:xfrm>
          <a:prstGeom prst="rect">
            <a:avLst/>
          </a:prstGeom>
          <a:noFill/>
          <a:ln>
            <a:noFill/>
          </a:ln>
        </p:spPr>
        <p:txBody>
          <a:bodyPr spcFirstLastPara="1" wrap="square" lIns="45700" tIns="45700" rIns="45700" bIns="45700" anchor="b" anchorCtr="0"/>
          <a:lstStyle>
            <a:lvl1pPr lvl="0" algn="l">
              <a:lnSpc>
                <a:spcPct val="100000"/>
              </a:lnSpc>
              <a:spcBef>
                <a:spcPts val="0"/>
              </a:spcBef>
              <a:spcAft>
                <a:spcPts val="0"/>
              </a:spcAft>
              <a:buClr>
                <a:srgbClr val="000000"/>
              </a:buClr>
              <a:buSzPts val="1700"/>
              <a:buFont typeface="Times"/>
              <a:buNone/>
              <a:defRPr sz="1275" b="1">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2" name="Google Shape;82;p18"/>
          <p:cNvSpPr txBox="1">
            <a:spLocks noGrp="1"/>
          </p:cNvSpPr>
          <p:nvPr>
            <p:ph type="body" idx="1"/>
          </p:nvPr>
        </p:nvSpPr>
        <p:spPr>
          <a:xfrm>
            <a:off x="3575050" y="273069"/>
            <a:ext cx="5111750" cy="5853113"/>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83" name="Google Shape;83;p18"/>
          <p:cNvSpPr txBox="1">
            <a:spLocks noGrp="1"/>
          </p:cNvSpPr>
          <p:nvPr>
            <p:ph type="body" idx="2"/>
          </p:nvPr>
        </p:nvSpPr>
        <p:spPr>
          <a:xfrm>
            <a:off x="457205" y="1435103"/>
            <a:ext cx="3008314" cy="4691063"/>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84" name="Google Shape;84;p18"/>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588910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lstStyle>
            <a:lvl1pPr lvl="0" algn="l">
              <a:lnSpc>
                <a:spcPct val="100000"/>
              </a:lnSpc>
              <a:spcBef>
                <a:spcPts val="0"/>
              </a:spcBef>
              <a:spcAft>
                <a:spcPts val="0"/>
              </a:spcAft>
              <a:buClr>
                <a:srgbClr val="000000"/>
              </a:buClr>
              <a:buSzPts val="1700"/>
              <a:buFont typeface="Times"/>
              <a:buNone/>
              <a:defRPr sz="1275" b="1">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7" name="Google Shape;87;p19"/>
          <p:cNvSpPr>
            <a:spLocks noGrp="1"/>
          </p:cNvSpPr>
          <p:nvPr>
            <p:ph type="pic" idx="2"/>
          </p:nvPr>
        </p:nvSpPr>
        <p:spPr>
          <a:xfrm>
            <a:off x="1792288" y="612775"/>
            <a:ext cx="5486401" cy="4114800"/>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1792288" y="5367340"/>
            <a:ext cx="5486401" cy="804863"/>
          </a:xfrm>
          <a:prstGeom prst="rect">
            <a:avLst/>
          </a:prstGeom>
          <a:noFill/>
          <a:ln>
            <a:noFill/>
          </a:ln>
        </p:spPr>
        <p:txBody>
          <a:bodyPr spcFirstLastPara="1" wrap="square" lIns="45700" tIns="45700" rIns="45700" bIns="45700" anchor="t" anchorCtr="0"/>
          <a:lstStyle>
            <a:lvl1pPr marL="342900" lvl="0" indent="-171450" algn="l">
              <a:lnSpc>
                <a:spcPct val="100000"/>
              </a:lnSpc>
              <a:spcBef>
                <a:spcPts val="150"/>
              </a:spcBef>
              <a:spcAft>
                <a:spcPts val="0"/>
              </a:spcAft>
              <a:buClr>
                <a:srgbClr val="000000"/>
              </a:buClr>
              <a:buSzPts val="1200"/>
              <a:buFont typeface="Times"/>
              <a:buNone/>
              <a:defRPr sz="900">
                <a:latin typeface="Times"/>
                <a:ea typeface="Times"/>
                <a:cs typeface="Times"/>
                <a:sym typeface="Times"/>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89" name="Google Shape;89;p19"/>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94501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685800" y="609600"/>
            <a:ext cx="7772400" cy="11430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92" name="Google Shape;92;p20"/>
          <p:cNvSpPr txBox="1">
            <a:spLocks noGrp="1"/>
          </p:cNvSpPr>
          <p:nvPr>
            <p:ph type="body" idx="1"/>
          </p:nvPr>
        </p:nvSpPr>
        <p:spPr>
          <a:xfrm>
            <a:off x="685800" y="1981200"/>
            <a:ext cx="7772400" cy="4114800"/>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93" name="Google Shape;93;p20"/>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02538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p:cSld name="1_Vertical Title and Text">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515100" y="609600"/>
            <a:ext cx="1943100" cy="5486400"/>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3900"/>
              <a:buFont typeface="Times"/>
              <a:buNone/>
              <a:defRPr sz="2925">
                <a:latin typeface="Times"/>
                <a:ea typeface="Times"/>
                <a:cs typeface="Times"/>
                <a:sym typeface="Times"/>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96" name="Google Shape;96;p21"/>
          <p:cNvSpPr txBox="1">
            <a:spLocks noGrp="1"/>
          </p:cNvSpPr>
          <p:nvPr>
            <p:ph type="body" idx="1"/>
          </p:nvPr>
        </p:nvSpPr>
        <p:spPr>
          <a:xfrm>
            <a:off x="685804" y="609600"/>
            <a:ext cx="5676901" cy="5486400"/>
          </a:xfrm>
          <a:prstGeom prst="rect">
            <a:avLst/>
          </a:prstGeom>
          <a:noFill/>
          <a:ln>
            <a:noFill/>
          </a:ln>
        </p:spPr>
        <p:txBody>
          <a:bodyPr spcFirstLastPara="1" wrap="square" lIns="45700" tIns="45700" rIns="45700" bIns="45700" anchor="t" anchorCtr="0"/>
          <a:lstStyle>
            <a:lvl1pPr marL="342900" lvl="0"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1pPr>
            <a:lvl2pPr marL="685800" lvl="1"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2pPr>
            <a:lvl3pPr marL="1028700" lvl="2"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3pPr>
            <a:lvl4pPr marL="1371600" lvl="3"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4pPr>
            <a:lvl5pPr marL="1714500" lvl="4" indent="-304800" algn="l">
              <a:lnSpc>
                <a:spcPct val="100000"/>
              </a:lnSpc>
              <a:spcBef>
                <a:spcPts val="450"/>
              </a:spcBef>
              <a:spcAft>
                <a:spcPts val="0"/>
              </a:spcAft>
              <a:buClr>
                <a:srgbClr val="000000"/>
              </a:buClr>
              <a:buSzPts val="2800"/>
              <a:buFont typeface="Times"/>
              <a:buChar char="»"/>
              <a:defRPr>
                <a:latin typeface="Times"/>
                <a:ea typeface="Times"/>
                <a:cs typeface="Times"/>
                <a:sym typeface="Times"/>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97" name="Google Shape;97;p21"/>
          <p:cNvSpPr txBox="1">
            <a:spLocks noGrp="1"/>
          </p:cNvSpPr>
          <p:nvPr>
            <p:ph type="sldNum" idx="12"/>
          </p:nvPr>
        </p:nvSpPr>
        <p:spPr>
          <a:xfrm>
            <a:off x="8254302" y="6248402"/>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709376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8"/>
        <p:cNvGrpSpPr/>
        <p:nvPr/>
      </p:nvGrpSpPr>
      <p:grpSpPr>
        <a:xfrm>
          <a:off x="0" y="0"/>
          <a:ext cx="0" cy="0"/>
          <a:chOff x="0" y="0"/>
          <a:chExt cx="0" cy="0"/>
        </a:xfrm>
      </p:grpSpPr>
      <p:sp>
        <p:nvSpPr>
          <p:cNvPr id="99" name="Google Shape;99;p22"/>
          <p:cNvSpPr txBox="1">
            <a:spLocks noGrp="1"/>
          </p:cNvSpPr>
          <p:nvPr>
            <p:ph type="body" idx="1"/>
          </p:nvPr>
        </p:nvSpPr>
        <p:spPr>
          <a:xfrm>
            <a:off x="1228036" y="1036984"/>
            <a:ext cx="6400801" cy="884584"/>
          </a:xfrm>
          <a:prstGeom prst="rect">
            <a:avLst/>
          </a:prstGeom>
          <a:noFill/>
          <a:ln>
            <a:noFill/>
          </a:ln>
        </p:spPr>
        <p:txBody>
          <a:bodyPr spcFirstLastPara="1" wrap="square" lIns="45700" tIns="45700" rIns="45700" bIns="45700" anchor="t" anchorCtr="0"/>
          <a:lstStyle>
            <a:lvl1pPr marL="342900" lvl="0" indent="-171450" algn="ctr">
              <a:lnSpc>
                <a:spcPct val="100000"/>
              </a:lnSpc>
              <a:spcBef>
                <a:spcPts val="450"/>
              </a:spcBef>
              <a:spcAft>
                <a:spcPts val="0"/>
              </a:spcAft>
              <a:buClr>
                <a:srgbClr val="595959"/>
              </a:buClr>
              <a:buSzPts val="2800"/>
              <a:buFont typeface="Constantia"/>
              <a:buNone/>
              <a:defRPr>
                <a:solidFill>
                  <a:srgbClr val="595959"/>
                </a:solidFill>
                <a:latin typeface="Constantia"/>
                <a:ea typeface="Constantia"/>
                <a:cs typeface="Constantia"/>
                <a:sym typeface="Constantia"/>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00" name="Google Shape;100;p22"/>
          <p:cNvSpPr txBox="1">
            <a:spLocks noGrp="1"/>
          </p:cNvSpPr>
          <p:nvPr>
            <p:ph type="sldNum" idx="12"/>
          </p:nvPr>
        </p:nvSpPr>
        <p:spPr>
          <a:xfrm>
            <a:off x="8482902" y="6356356"/>
            <a:ext cx="203900" cy="276999"/>
          </a:xfrm>
          <a:prstGeom prst="rect">
            <a:avLst/>
          </a:prstGeom>
          <a:noFill/>
          <a:ln>
            <a:noFill/>
          </a:ln>
        </p:spPr>
        <p:txBody>
          <a:bodyPr spcFirstLastPara="1" wrap="square" lIns="45700" tIns="45700" rIns="45700" bIns="45700" anchor="t" anchorCtr="0">
            <a:noAutofit/>
          </a:bodyPr>
          <a:lstStyle>
            <a:lvl1pPr marL="0" lvl="0"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1pPr>
            <a:lvl2pPr marL="0" lvl="1"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2pPr>
            <a:lvl3pPr marL="0" lvl="2"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3pPr>
            <a:lvl4pPr marL="0" lvl="3"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4pPr>
            <a:lvl5pPr marL="0" lvl="4"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5pPr>
            <a:lvl6pPr marL="0" lvl="5"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6pPr>
            <a:lvl7pPr marL="0" lvl="6"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7pPr>
            <a:lvl8pPr marL="0" lvl="7"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8pPr>
            <a:lvl9pPr marL="0" lvl="8" indent="0" algn="r">
              <a:lnSpc>
                <a:spcPct val="100000"/>
              </a:lnSpc>
              <a:spcBef>
                <a:spcPts val="0"/>
              </a:spcBef>
              <a:spcAft>
                <a:spcPts val="0"/>
              </a:spcAft>
              <a:buClr>
                <a:srgbClr val="000000"/>
              </a:buClr>
              <a:buSzPts val="1200"/>
              <a:buFont typeface="Times"/>
              <a:buNone/>
              <a:defRPr>
                <a:solidFill>
                  <a:srgbClr val="000000"/>
                </a:solidFill>
                <a:latin typeface="Times"/>
                <a:ea typeface="Times"/>
                <a:cs typeface="Times"/>
                <a:sym typeface="Times"/>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1740683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2">
  <p:cSld name="1_Title slide 2">
    <p:spTree>
      <p:nvGrpSpPr>
        <p:cNvPr id="1" name="Shape 101"/>
        <p:cNvGrpSpPr/>
        <p:nvPr/>
      </p:nvGrpSpPr>
      <p:grpSpPr>
        <a:xfrm>
          <a:off x="0" y="0"/>
          <a:ext cx="0" cy="0"/>
          <a:chOff x="0" y="0"/>
          <a:chExt cx="0" cy="0"/>
        </a:xfrm>
      </p:grpSpPr>
      <p:pic>
        <p:nvPicPr>
          <p:cNvPr id="102" name="Google Shape;102;p23"/>
          <p:cNvPicPr preferRelativeResize="0"/>
          <p:nvPr/>
        </p:nvPicPr>
        <p:blipFill rotWithShape="1">
          <a:blip r:embed="rId2">
            <a:alphaModFix/>
          </a:blip>
          <a:srcRect/>
          <a:stretch/>
        </p:blipFill>
        <p:spPr>
          <a:xfrm>
            <a:off x="0" y="-2"/>
            <a:ext cx="9144000" cy="6858001"/>
          </a:xfrm>
          <a:prstGeom prst="rect">
            <a:avLst/>
          </a:prstGeom>
          <a:noFill/>
          <a:ln w="9525" cap="flat" cmpd="sng">
            <a:solidFill>
              <a:schemeClr val="accent1"/>
            </a:solidFill>
            <a:prstDash val="solid"/>
            <a:round/>
            <a:headEnd type="none" w="sm" len="sm"/>
            <a:tailEnd type="none" w="sm" len="sm"/>
          </a:ln>
        </p:spPr>
      </p:pic>
      <p:sp>
        <p:nvSpPr>
          <p:cNvPr id="103" name="Google Shape;103;p23"/>
          <p:cNvSpPr txBox="1">
            <a:spLocks noGrp="1"/>
          </p:cNvSpPr>
          <p:nvPr>
            <p:ph type="title"/>
          </p:nvPr>
        </p:nvSpPr>
        <p:spPr>
          <a:xfrm>
            <a:off x="0" y="2674305"/>
            <a:ext cx="9144000" cy="1509396"/>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FFFFFF"/>
              </a:buClr>
              <a:buSzPts val="12400"/>
              <a:buFont typeface="Times New Roman"/>
              <a:buNone/>
              <a:defRPr sz="9300" b="1">
                <a:solidFill>
                  <a:srgbClr val="FFFFFF"/>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04" name="Google Shape;104;p23"/>
          <p:cNvSpPr/>
          <p:nvPr/>
        </p:nvSpPr>
        <p:spPr>
          <a:xfrm>
            <a:off x="4341028" y="1890234"/>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05" name="Google Shape;105;p23"/>
          <p:cNvSpPr/>
          <p:nvPr/>
        </p:nvSpPr>
        <p:spPr>
          <a:xfrm>
            <a:off x="4341028" y="4806465"/>
            <a:ext cx="461948" cy="161308"/>
          </a:xfrm>
          <a:prstGeom prst="rect">
            <a:avLst/>
          </a:prstGeom>
          <a:solidFill>
            <a:srgbClr val="FFFFFF"/>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pic>
        <p:nvPicPr>
          <p:cNvPr id="106" name="Google Shape;106;p23"/>
          <p:cNvPicPr preferRelativeResize="0"/>
          <p:nvPr/>
        </p:nvPicPr>
        <p:blipFill rotWithShape="1">
          <a:blip r:embed="rId3">
            <a:alphaModFix/>
          </a:blip>
          <a:srcRect/>
          <a:stretch/>
        </p:blipFill>
        <p:spPr>
          <a:xfrm>
            <a:off x="6274832" y="5769424"/>
            <a:ext cx="2550333" cy="869339"/>
          </a:xfrm>
          <a:prstGeom prst="rect">
            <a:avLst/>
          </a:prstGeom>
          <a:noFill/>
          <a:ln>
            <a:noFill/>
          </a:ln>
        </p:spPr>
      </p:pic>
      <p:sp>
        <p:nvSpPr>
          <p:cNvPr id="107" name="Google Shape;107;p2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038593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108"/>
        <p:cNvGrpSpPr/>
        <p:nvPr/>
      </p:nvGrpSpPr>
      <p:grpSpPr>
        <a:xfrm>
          <a:off x="0" y="0"/>
          <a:ext cx="0" cy="0"/>
          <a:chOff x="0" y="0"/>
          <a:chExt cx="0" cy="0"/>
        </a:xfrm>
      </p:grpSpPr>
      <p:pic>
        <p:nvPicPr>
          <p:cNvPr id="109" name="Google Shape;109;p24"/>
          <p:cNvPicPr preferRelativeResize="0"/>
          <p:nvPr/>
        </p:nvPicPr>
        <p:blipFill rotWithShape="1">
          <a:blip r:embed="rId2">
            <a:alphaModFix/>
          </a:blip>
          <a:srcRect/>
          <a:stretch/>
        </p:blipFill>
        <p:spPr>
          <a:xfrm>
            <a:off x="4572000" y="0"/>
            <a:ext cx="4572000" cy="6858000"/>
          </a:xfrm>
          <a:prstGeom prst="rect">
            <a:avLst/>
          </a:prstGeom>
          <a:noFill/>
          <a:ln>
            <a:noFill/>
          </a:ln>
        </p:spPr>
      </p:pic>
      <p:sp>
        <p:nvSpPr>
          <p:cNvPr id="110" name="Google Shape;110;p24"/>
          <p:cNvSpPr/>
          <p:nvPr/>
        </p:nvSpPr>
        <p:spPr>
          <a:xfrm>
            <a:off x="0" y="0"/>
            <a:ext cx="4572000" cy="6858000"/>
          </a:xfrm>
          <a:prstGeom prst="rect">
            <a:avLst/>
          </a:prstGeom>
          <a:solidFill>
            <a:srgbClr val="007155"/>
          </a:solidFill>
          <a:ln w="12700" cap="flat" cmpd="sng">
            <a:solidFill>
              <a:srgbClr val="42719B"/>
            </a:solidFill>
            <a:prstDash val="solid"/>
            <a:miter lim="8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11" name="Google Shape;111;p24"/>
          <p:cNvSpPr/>
          <p:nvPr/>
        </p:nvSpPr>
        <p:spPr>
          <a:xfrm>
            <a:off x="418175" y="1629635"/>
            <a:ext cx="4022803" cy="2000548"/>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6200"/>
              <a:buFont typeface="Times New Roman"/>
              <a:buNone/>
            </a:pPr>
            <a:r>
              <a:rPr lang="es-EC" sz="4650" b="1" i="0" u="none" strike="noStrike" cap="none">
                <a:solidFill>
                  <a:srgbClr val="FFFFFF"/>
                </a:solidFill>
                <a:latin typeface="Times New Roman"/>
                <a:ea typeface="Times New Roman"/>
                <a:cs typeface="Times New Roman"/>
                <a:sym typeface="Times New Roman"/>
              </a:rPr>
              <a:t>University </a:t>
            </a:r>
            <a:br>
              <a:rPr lang="es-EC" sz="4650" b="1" i="0" u="none" strike="noStrike" cap="none">
                <a:solidFill>
                  <a:srgbClr val="FFFFFF"/>
                </a:solidFill>
                <a:latin typeface="Times New Roman"/>
                <a:ea typeface="Times New Roman"/>
                <a:cs typeface="Times New Roman"/>
                <a:sym typeface="Times New Roman"/>
              </a:rPr>
            </a:br>
            <a:r>
              <a:rPr lang="es-EC" sz="4650" b="1" i="0" u="none" strike="noStrike" cap="none">
                <a:solidFill>
                  <a:srgbClr val="FFFFFF"/>
                </a:solidFill>
                <a:latin typeface="Times New Roman"/>
                <a:ea typeface="Times New Roman"/>
                <a:cs typeface="Times New Roman"/>
                <a:sym typeface="Times New Roman"/>
              </a:rPr>
              <a:t>of Vermont</a:t>
            </a:r>
            <a:endParaRPr sz="1800"/>
          </a:p>
        </p:txBody>
      </p:sp>
      <p:sp>
        <p:nvSpPr>
          <p:cNvPr id="112" name="Google Shape;112;p24"/>
          <p:cNvSpPr/>
          <p:nvPr/>
        </p:nvSpPr>
        <p:spPr>
          <a:xfrm>
            <a:off x="418173" y="4605455"/>
            <a:ext cx="2450482" cy="3581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FFFFFF"/>
              </a:buClr>
              <a:buSzPts val="1700"/>
              <a:buFont typeface="Century Gothic"/>
              <a:buNone/>
            </a:pPr>
            <a:r>
              <a:rPr lang="es-EC" sz="1275" b="1" i="0" u="none" strike="noStrike" cap="none">
                <a:solidFill>
                  <a:srgbClr val="FFFFFF"/>
                </a:solidFill>
                <a:latin typeface="Century Gothic"/>
                <a:ea typeface="Century Gothic"/>
                <a:cs typeface="Century Gothic"/>
                <a:sym typeface="Century Gothic"/>
              </a:rPr>
              <a:t>Since 1791</a:t>
            </a:r>
            <a:endParaRPr sz="1800"/>
          </a:p>
        </p:txBody>
      </p:sp>
      <p:sp>
        <p:nvSpPr>
          <p:cNvPr id="113" name="Google Shape;113;p24"/>
          <p:cNvSpPr/>
          <p:nvPr/>
        </p:nvSpPr>
        <p:spPr>
          <a:xfrm>
            <a:off x="476716" y="4137107"/>
            <a:ext cx="485079" cy="198610"/>
          </a:xfrm>
          <a:prstGeom prst="rect">
            <a:avLst/>
          </a:prstGeom>
          <a:solidFill>
            <a:srgbClr val="B2D23E"/>
          </a:solidFill>
          <a:ln w="12700" cap="flat" cmpd="sng">
            <a:solidFill>
              <a:srgbClr val="42719B"/>
            </a:solidFill>
            <a:prstDash val="solid"/>
            <a:miter lim="8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14" name="Google Shape;114;p2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69395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C31ADA-9E52-4455-AEC1-652745C1CABE}" type="slidenum">
              <a:rPr lang="en-US"/>
              <a:pPr>
                <a:defRPr/>
              </a:pPr>
              <a:t>‹#›</a:t>
            </a:fld>
            <a:endParaRPr lang="en-US"/>
          </a:p>
        </p:txBody>
      </p:sp>
    </p:spTree>
    <p:extLst>
      <p:ext uri="{BB962C8B-B14F-4D97-AF65-F5344CB8AC3E}">
        <p14:creationId xmlns:p14="http://schemas.microsoft.com/office/powerpoint/2010/main" val="1184474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115"/>
        <p:cNvGrpSpPr/>
        <p:nvPr/>
      </p:nvGrpSpPr>
      <p:grpSpPr>
        <a:xfrm>
          <a:off x="0" y="0"/>
          <a:ext cx="0" cy="0"/>
          <a:chOff x="0" y="0"/>
          <a:chExt cx="0" cy="0"/>
        </a:xfrm>
      </p:grpSpPr>
      <p:pic>
        <p:nvPicPr>
          <p:cNvPr id="116" name="Google Shape;116;p25"/>
          <p:cNvPicPr preferRelativeResize="0"/>
          <p:nvPr/>
        </p:nvPicPr>
        <p:blipFill rotWithShape="1">
          <a:blip r:embed="rId2">
            <a:alphaModFix/>
          </a:blip>
          <a:srcRect/>
          <a:stretch/>
        </p:blipFill>
        <p:spPr>
          <a:xfrm>
            <a:off x="0" y="105105"/>
            <a:ext cx="9144000" cy="6858001"/>
          </a:xfrm>
          <a:prstGeom prst="rect">
            <a:avLst/>
          </a:prstGeom>
          <a:noFill/>
          <a:ln>
            <a:noFill/>
          </a:ln>
        </p:spPr>
      </p:pic>
      <p:sp>
        <p:nvSpPr>
          <p:cNvPr id="117" name="Google Shape;117;p25"/>
          <p:cNvSpPr txBox="1">
            <a:spLocks noGrp="1"/>
          </p:cNvSpPr>
          <p:nvPr>
            <p:ph type="title"/>
          </p:nvPr>
        </p:nvSpPr>
        <p:spPr>
          <a:xfrm>
            <a:off x="429770" y="2116574"/>
            <a:ext cx="8253943" cy="553059"/>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007155"/>
              </a:buClr>
              <a:buSzPts val="4400"/>
              <a:buFont typeface="Impact"/>
              <a:buNone/>
              <a:defRPr>
                <a:solidFill>
                  <a:srgbClr val="007155"/>
                </a:solidFill>
                <a:latin typeface="Impact"/>
                <a:ea typeface="Impact"/>
                <a:cs typeface="Impact"/>
                <a:sym typeface="Impact"/>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pic>
        <p:nvPicPr>
          <p:cNvPr id="118" name="Google Shape;118;p25"/>
          <p:cNvPicPr preferRelativeResize="0"/>
          <p:nvPr/>
        </p:nvPicPr>
        <p:blipFill rotWithShape="1">
          <a:blip r:embed="rId3">
            <a:alphaModFix/>
          </a:blip>
          <a:srcRect/>
          <a:stretch/>
        </p:blipFill>
        <p:spPr>
          <a:xfrm>
            <a:off x="3269398" y="5322749"/>
            <a:ext cx="2655950" cy="905341"/>
          </a:xfrm>
          <a:prstGeom prst="rect">
            <a:avLst/>
          </a:prstGeom>
          <a:noFill/>
          <a:ln>
            <a:noFill/>
          </a:ln>
        </p:spPr>
      </p:pic>
      <p:sp>
        <p:nvSpPr>
          <p:cNvPr id="119" name="Google Shape;119;p2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564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120"/>
        <p:cNvGrpSpPr/>
        <p:nvPr/>
      </p:nvGrpSpPr>
      <p:grpSpPr>
        <a:xfrm>
          <a:off x="0" y="0"/>
          <a:ext cx="0" cy="0"/>
          <a:chOff x="0" y="0"/>
          <a:chExt cx="0" cy="0"/>
        </a:xfrm>
      </p:grpSpPr>
      <p:pic>
        <p:nvPicPr>
          <p:cNvPr id="121" name="Google Shape;121;p2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22" name="Google Shape;122;p26"/>
          <p:cNvSpPr txBox="1">
            <a:spLocks noGrp="1"/>
          </p:cNvSpPr>
          <p:nvPr>
            <p:ph type="title"/>
          </p:nvPr>
        </p:nvSpPr>
        <p:spPr>
          <a:xfrm>
            <a:off x="429770" y="2116575"/>
            <a:ext cx="8253943" cy="752754"/>
          </a:xfrm>
          <a:prstGeom prst="rect">
            <a:avLst/>
          </a:prstGeom>
          <a:noFill/>
          <a:ln>
            <a:noFill/>
          </a:ln>
        </p:spPr>
        <p:txBody>
          <a:bodyPr spcFirstLastPara="1" wrap="square" lIns="45700" tIns="45700" rIns="45700" bIns="45700" anchor="ctr" anchorCtr="0"/>
          <a:lstStyle>
            <a:lvl1pPr lvl="0" algn="ctr">
              <a:lnSpc>
                <a:spcPct val="90000"/>
              </a:lnSpc>
              <a:spcBef>
                <a:spcPts val="0"/>
              </a:spcBef>
              <a:spcAft>
                <a:spcPts val="0"/>
              </a:spcAft>
              <a:buClr>
                <a:srgbClr val="B2D23E"/>
              </a:buClr>
              <a:buSzPts val="4400"/>
              <a:buFont typeface="Impact"/>
              <a:buNone/>
              <a:defRPr cap="none">
                <a:solidFill>
                  <a:srgbClr val="B2D23E"/>
                </a:solidFill>
                <a:latin typeface="Impact"/>
                <a:ea typeface="Impact"/>
                <a:cs typeface="Impact"/>
                <a:sym typeface="Impact"/>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3" name="Google Shape;123;p2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438803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Content 1- one column">
  <p:cSld name="Title + Content 1- one column">
    <p:spTree>
      <p:nvGrpSpPr>
        <p:cNvPr id="1" name="Shape 124"/>
        <p:cNvGrpSpPr/>
        <p:nvPr/>
      </p:nvGrpSpPr>
      <p:grpSpPr>
        <a:xfrm>
          <a:off x="0" y="0"/>
          <a:ext cx="0" cy="0"/>
          <a:chOff x="0" y="0"/>
          <a:chExt cx="0" cy="0"/>
        </a:xfrm>
      </p:grpSpPr>
      <p:pic>
        <p:nvPicPr>
          <p:cNvPr id="125" name="Google Shape;125;p2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26" name="Google Shape;126;p2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27" name="Google Shape;127;p27"/>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28" name="Google Shape;128;p2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83579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Content 1- two column">
  <p:cSld name="Title + Content 1- two column">
    <p:spTree>
      <p:nvGrpSpPr>
        <p:cNvPr id="1" name="Shape 129"/>
        <p:cNvGrpSpPr/>
        <p:nvPr/>
      </p:nvGrpSpPr>
      <p:grpSpPr>
        <a:xfrm>
          <a:off x="0" y="0"/>
          <a:ext cx="0" cy="0"/>
          <a:chOff x="0" y="0"/>
          <a:chExt cx="0" cy="0"/>
        </a:xfrm>
      </p:grpSpPr>
      <p:pic>
        <p:nvPicPr>
          <p:cNvPr id="130" name="Google Shape;130;p2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1" name="Google Shape;131;p2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32" name="Google Shape;132;p28"/>
          <p:cNvSpPr txBox="1">
            <a:spLocks noGrp="1"/>
          </p:cNvSpPr>
          <p:nvPr>
            <p:ph type="body" idx="1"/>
          </p:nvPr>
        </p:nvSpPr>
        <p:spPr>
          <a:xfrm>
            <a:off x="429771"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33" name="Google Shape;133;p2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8184741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Content 1- one column w/chart+ Content 1- one column with chart">
  <p:cSld name="Title + Content 1- one column w/chart+ Content 1- one column with chart">
    <p:spTree>
      <p:nvGrpSpPr>
        <p:cNvPr id="1" name="Shape 134"/>
        <p:cNvGrpSpPr/>
        <p:nvPr/>
      </p:nvGrpSpPr>
      <p:grpSpPr>
        <a:xfrm>
          <a:off x="0" y="0"/>
          <a:ext cx="0" cy="0"/>
          <a:chOff x="0" y="0"/>
          <a:chExt cx="0" cy="0"/>
        </a:xfrm>
      </p:grpSpPr>
      <p:pic>
        <p:nvPicPr>
          <p:cNvPr id="135" name="Google Shape;135;p2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6" name="Google Shape;136;p2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37" name="Google Shape;137;p29"/>
          <p:cNvSpPr txBox="1">
            <a:spLocks noGrp="1"/>
          </p:cNvSpPr>
          <p:nvPr>
            <p:ph type="body" idx="1"/>
          </p:nvPr>
        </p:nvSpPr>
        <p:spPr>
          <a:xfrm>
            <a:off x="429770" y="2298083"/>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38" name="Google Shape;138;p2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9943030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9"/>
        <p:cNvGrpSpPr/>
        <p:nvPr/>
      </p:nvGrpSpPr>
      <p:grpSpPr>
        <a:xfrm>
          <a:off x="0" y="0"/>
          <a:ext cx="0" cy="0"/>
          <a:chOff x="0" y="0"/>
          <a:chExt cx="0" cy="0"/>
        </a:xfrm>
      </p:grpSpPr>
      <p:pic>
        <p:nvPicPr>
          <p:cNvPr id="140" name="Google Shape;140;p3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1" name="Google Shape;141;p30"/>
          <p:cNvSpPr txBox="1">
            <a:spLocks noGrp="1"/>
          </p:cNvSpPr>
          <p:nvPr>
            <p:ph type="title"/>
          </p:nvPr>
        </p:nvSpPr>
        <p:spPr>
          <a:xfrm>
            <a:off x="429770" y="831473"/>
            <a:ext cx="8100915"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42" name="Google Shape;142;p30"/>
          <p:cNvSpPr txBox="1">
            <a:spLocks noGrp="1"/>
          </p:cNvSpPr>
          <p:nvPr>
            <p:ph type="body" idx="1"/>
          </p:nvPr>
        </p:nvSpPr>
        <p:spPr>
          <a:xfrm>
            <a:off x="429770" y="2298083"/>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143" name="Google Shape;143;p30"/>
          <p:cNvGraphicFramePr/>
          <p:nvPr/>
        </p:nvGraphicFramePr>
        <p:xfrm>
          <a:off x="3288682" y="2298080"/>
          <a:ext cx="2250000" cy="3000000"/>
        </p:xfrm>
        <a:graphic>
          <a:graphicData uri="http://schemas.openxmlformats.org/drawingml/2006/table">
            <a:tbl>
              <a:tblPr>
                <a:noFill/>
              </a:tblPr>
              <a:tblGrid>
                <a:gridCol w="1747331">
                  <a:extLst>
                    <a:ext uri="{9D8B030D-6E8A-4147-A177-3AD203B41FA5}">
                      <a16:colId xmlns:a16="http://schemas.microsoft.com/office/drawing/2014/main" val="20000"/>
                    </a:ext>
                  </a:extLst>
                </a:gridCol>
                <a:gridCol w="1747331">
                  <a:extLst>
                    <a:ext uri="{9D8B030D-6E8A-4147-A177-3AD203B41FA5}">
                      <a16:colId xmlns:a16="http://schemas.microsoft.com/office/drawing/2014/main" val="20001"/>
                    </a:ext>
                  </a:extLst>
                </a:gridCol>
                <a:gridCol w="1747331">
                  <a:extLst>
                    <a:ext uri="{9D8B030D-6E8A-4147-A177-3AD203B41FA5}">
                      <a16:colId xmlns:a16="http://schemas.microsoft.com/office/drawing/2014/main" val="20002"/>
                    </a:ext>
                  </a:extLst>
                </a:gridCol>
              </a:tblGrid>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140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44" name="Google Shape;144;p30"/>
          <p:cNvGraphicFramePr/>
          <p:nvPr/>
        </p:nvGraphicFramePr>
        <p:xfrm>
          <a:off x="-443261" y="-1773044"/>
          <a:ext cx="2250000" cy="3000000"/>
        </p:xfrm>
        <a:graphic>
          <a:graphicData uri="http://schemas.openxmlformats.org/drawingml/2006/table">
            <a:tbl>
              <a:tblPr>
                <a:noFill/>
              </a:tblPr>
              <a:tblGrid>
                <a:gridCol w="162563">
                  <a:extLst>
                    <a:ext uri="{9D8B030D-6E8A-4147-A177-3AD203B41FA5}">
                      <a16:colId xmlns:a16="http://schemas.microsoft.com/office/drawing/2014/main" val="20000"/>
                    </a:ext>
                  </a:extLst>
                </a:gridCol>
              </a:tblGrid>
              <a:tr h="0">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34294" marR="34294"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45" name="Google Shape;145;p3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307750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46"/>
        <p:cNvGrpSpPr/>
        <p:nvPr/>
      </p:nvGrpSpPr>
      <p:grpSpPr>
        <a:xfrm>
          <a:off x="0" y="0"/>
          <a:ext cx="0" cy="0"/>
          <a:chOff x="0" y="0"/>
          <a:chExt cx="0" cy="0"/>
        </a:xfrm>
      </p:grpSpPr>
      <p:pic>
        <p:nvPicPr>
          <p:cNvPr id="147" name="Google Shape;147;p3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8" name="Google Shape;148;p31"/>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49" name="Google Shape;149;p31"/>
          <p:cNvSpPr txBox="1">
            <a:spLocks noGrp="1"/>
          </p:cNvSpPr>
          <p:nvPr>
            <p:ph type="body" idx="1"/>
          </p:nvPr>
        </p:nvSpPr>
        <p:spPr>
          <a:xfrm>
            <a:off x="4265775" y="899806"/>
            <a:ext cx="4023700"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50" name="Google Shape;150;p31"/>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51" name="Google Shape;151;p31"/>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52" name="Google Shape;152;p31"/>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300"/>
              <a:buFont typeface="Century Gothic"/>
              <a:buNone/>
            </a:pPr>
            <a:r>
              <a:rPr lang="es-EC" sz="975" b="0" i="0" u="none" strike="noStrike" cap="none">
                <a:solidFill>
                  <a:srgbClr val="000000"/>
                </a:solidFill>
                <a:latin typeface="Century Gothic"/>
                <a:ea typeface="Century Gothic"/>
                <a:cs typeface="Century Gothic"/>
                <a:sym typeface="Century Gothic"/>
              </a:rPr>
              <a:t>Click to edit text.</a:t>
            </a:r>
            <a:endParaRPr sz="1800"/>
          </a:p>
        </p:txBody>
      </p:sp>
      <p:sp>
        <p:nvSpPr>
          <p:cNvPr id="153" name="Google Shape;153;p3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9118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Content 1- one column w/logo">
  <p:cSld name="Title + Content 1- one column w/logo">
    <p:spTree>
      <p:nvGrpSpPr>
        <p:cNvPr id="1" name="Shape 154"/>
        <p:cNvGrpSpPr/>
        <p:nvPr/>
      </p:nvGrpSpPr>
      <p:grpSpPr>
        <a:xfrm>
          <a:off x="0" y="0"/>
          <a:ext cx="0" cy="0"/>
          <a:chOff x="0" y="0"/>
          <a:chExt cx="0" cy="0"/>
        </a:xfrm>
      </p:grpSpPr>
      <p:pic>
        <p:nvPicPr>
          <p:cNvPr id="155" name="Google Shape;155;p3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56" name="Google Shape;156;p3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7" name="Google Shape;157;p32"/>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58" name="Google Shape;158;p3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160884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Content 1- two column w/logo">
  <p:cSld name="Title + Content 1- two column w/logo">
    <p:spTree>
      <p:nvGrpSpPr>
        <p:cNvPr id="1" name="Shape 159"/>
        <p:cNvGrpSpPr/>
        <p:nvPr/>
      </p:nvGrpSpPr>
      <p:grpSpPr>
        <a:xfrm>
          <a:off x="0" y="0"/>
          <a:ext cx="0" cy="0"/>
          <a:chOff x="0" y="0"/>
          <a:chExt cx="0" cy="0"/>
        </a:xfrm>
      </p:grpSpPr>
      <p:pic>
        <p:nvPicPr>
          <p:cNvPr id="160" name="Google Shape;160;p3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1" name="Google Shape;161;p3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62" name="Google Shape;162;p33"/>
          <p:cNvSpPr txBox="1">
            <a:spLocks noGrp="1"/>
          </p:cNvSpPr>
          <p:nvPr>
            <p:ph type="body" idx="1"/>
          </p:nvPr>
        </p:nvSpPr>
        <p:spPr>
          <a:xfrm>
            <a:off x="429770"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63" name="Google Shape;163;p3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3117346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Content 1- two column w/chart+logo&#10;Title + Content 1- two column w/chart+logo&#10;Title + Content 1- two column w/chart+logo">
  <p:cSld name="Title + Content 1- two column w/chart+logo&#10;Title + Content 1- two column w/chart+logo&#10;Title + Content 1- two column w/chart+logo">
    <p:spTree>
      <p:nvGrpSpPr>
        <p:cNvPr id="1" name="Shape 164"/>
        <p:cNvGrpSpPr/>
        <p:nvPr/>
      </p:nvGrpSpPr>
      <p:grpSpPr>
        <a:xfrm>
          <a:off x="0" y="0"/>
          <a:ext cx="0" cy="0"/>
          <a:chOff x="0" y="0"/>
          <a:chExt cx="0" cy="0"/>
        </a:xfrm>
      </p:grpSpPr>
      <p:pic>
        <p:nvPicPr>
          <p:cNvPr id="165" name="Google Shape;165;p3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6" name="Google Shape;166;p3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67" name="Google Shape;167;p34"/>
          <p:cNvSpPr txBox="1">
            <a:spLocks noGrp="1"/>
          </p:cNvSpPr>
          <p:nvPr>
            <p:ph type="body" idx="1"/>
          </p:nvPr>
        </p:nvSpPr>
        <p:spPr>
          <a:xfrm>
            <a:off x="429770" y="2427295"/>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68" name="Google Shape;168;p3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43131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778"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7CEE26-8F79-4204-AEDA-81396EDB3F09}" type="slidenum">
              <a:rPr lang="en-US"/>
              <a:pPr>
                <a:defRPr/>
              </a:pPr>
              <a:t>‹#›</a:t>
            </a:fld>
            <a:endParaRPr lang="en-US"/>
          </a:p>
        </p:txBody>
      </p:sp>
    </p:spTree>
    <p:extLst>
      <p:ext uri="{BB962C8B-B14F-4D97-AF65-F5344CB8AC3E}">
        <p14:creationId xmlns:p14="http://schemas.microsoft.com/office/powerpoint/2010/main" val="22638148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69"/>
        <p:cNvGrpSpPr/>
        <p:nvPr/>
      </p:nvGrpSpPr>
      <p:grpSpPr>
        <a:xfrm>
          <a:off x="0" y="0"/>
          <a:ext cx="0" cy="0"/>
          <a:chOff x="0" y="0"/>
          <a:chExt cx="0" cy="0"/>
        </a:xfrm>
      </p:grpSpPr>
      <p:pic>
        <p:nvPicPr>
          <p:cNvPr id="170" name="Google Shape;170;p3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1" name="Google Shape;171;p3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72" name="Google Shape;172;p35"/>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173" name="Google Shape;173;p35"/>
          <p:cNvGraphicFramePr/>
          <p:nvPr/>
        </p:nvGraphicFramePr>
        <p:xfrm>
          <a:off x="3288679" y="2298083"/>
          <a:ext cx="2250000" cy="3000000"/>
        </p:xfrm>
        <a:graphic>
          <a:graphicData uri="http://schemas.openxmlformats.org/drawingml/2006/table">
            <a:tbl>
              <a:tblPr>
                <a:noFill/>
              </a:tblPr>
              <a:tblGrid>
                <a:gridCol w="1480463">
                  <a:extLst>
                    <a:ext uri="{9D8B030D-6E8A-4147-A177-3AD203B41FA5}">
                      <a16:colId xmlns:a16="http://schemas.microsoft.com/office/drawing/2014/main" val="20000"/>
                    </a:ext>
                  </a:extLst>
                </a:gridCol>
                <a:gridCol w="1480463">
                  <a:extLst>
                    <a:ext uri="{9D8B030D-6E8A-4147-A177-3AD203B41FA5}">
                      <a16:colId xmlns:a16="http://schemas.microsoft.com/office/drawing/2014/main" val="20001"/>
                    </a:ext>
                  </a:extLst>
                </a:gridCol>
                <a:gridCol w="14804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4" name="Google Shape;174;p3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2534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75"/>
        <p:cNvGrpSpPr/>
        <p:nvPr/>
      </p:nvGrpSpPr>
      <p:grpSpPr>
        <a:xfrm>
          <a:off x="0" y="0"/>
          <a:ext cx="0" cy="0"/>
          <a:chOff x="0" y="0"/>
          <a:chExt cx="0" cy="0"/>
        </a:xfrm>
      </p:grpSpPr>
      <p:pic>
        <p:nvPicPr>
          <p:cNvPr id="176" name="Google Shape;176;p3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7" name="Google Shape;177;p36"/>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78" name="Google Shape;178;p36"/>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79" name="Google Shape;179;p36"/>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180" name="Google Shape;180;p36"/>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300"/>
              <a:buFont typeface="Century Gothic"/>
              <a:buNone/>
            </a:pPr>
            <a:r>
              <a:rPr lang="es-EC" sz="975" b="0" i="0" u="none" strike="noStrike" cap="none">
                <a:solidFill>
                  <a:srgbClr val="000000"/>
                </a:solidFill>
                <a:latin typeface="Century Gothic"/>
                <a:ea typeface="Century Gothic"/>
                <a:cs typeface="Century Gothic"/>
                <a:sym typeface="Century Gothic"/>
              </a:rPr>
              <a:t>Click to edit text.</a:t>
            </a:r>
            <a:endParaRPr sz="1800"/>
          </a:p>
        </p:txBody>
      </p:sp>
      <p:sp>
        <p:nvSpPr>
          <p:cNvPr id="181" name="Google Shape;181;p36"/>
          <p:cNvSpPr txBox="1">
            <a:spLocks noGrp="1"/>
          </p:cNvSpPr>
          <p:nvPr>
            <p:ph type="body" idx="1"/>
          </p:nvPr>
        </p:nvSpPr>
        <p:spPr>
          <a:xfrm>
            <a:off x="4248840" y="899812"/>
            <a:ext cx="3927325"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82" name="Google Shape;182;p3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2453907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Content 1- one column w/seal">
  <p:cSld name="Title + Content 1- one column w/seal">
    <p:spTree>
      <p:nvGrpSpPr>
        <p:cNvPr id="1" name="Shape 183"/>
        <p:cNvGrpSpPr/>
        <p:nvPr/>
      </p:nvGrpSpPr>
      <p:grpSpPr>
        <a:xfrm>
          <a:off x="0" y="0"/>
          <a:ext cx="0" cy="0"/>
          <a:chOff x="0" y="0"/>
          <a:chExt cx="0" cy="0"/>
        </a:xfrm>
      </p:grpSpPr>
      <p:pic>
        <p:nvPicPr>
          <p:cNvPr id="184" name="Google Shape;184;p3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85" name="Google Shape;185;p3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86" name="Google Shape;186;p37"/>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87" name="Google Shape;187;p3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7679348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Content 1- two column w/seal">
  <p:cSld name="Title + Content 1- two column w/seal">
    <p:spTree>
      <p:nvGrpSpPr>
        <p:cNvPr id="1" name="Shape 188"/>
        <p:cNvGrpSpPr/>
        <p:nvPr/>
      </p:nvGrpSpPr>
      <p:grpSpPr>
        <a:xfrm>
          <a:off x="0" y="0"/>
          <a:ext cx="0" cy="0"/>
          <a:chOff x="0" y="0"/>
          <a:chExt cx="0" cy="0"/>
        </a:xfrm>
      </p:grpSpPr>
      <p:pic>
        <p:nvPicPr>
          <p:cNvPr id="189" name="Google Shape;189;p3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90" name="Google Shape;190;p3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91" name="Google Shape;191;p38"/>
          <p:cNvSpPr txBox="1">
            <a:spLocks noGrp="1"/>
          </p:cNvSpPr>
          <p:nvPr>
            <p:ph type="body" idx="1"/>
          </p:nvPr>
        </p:nvSpPr>
        <p:spPr>
          <a:xfrm>
            <a:off x="429770" y="2291971"/>
            <a:ext cx="3790539" cy="3757140"/>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92" name="Google Shape;192;p3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9112560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Content 1- two column w/chart+seal">
  <p:cSld name="Title + Content 1- two column w/chart+seal">
    <p:spTree>
      <p:nvGrpSpPr>
        <p:cNvPr id="1" name="Shape 193"/>
        <p:cNvGrpSpPr/>
        <p:nvPr/>
      </p:nvGrpSpPr>
      <p:grpSpPr>
        <a:xfrm>
          <a:off x="0" y="0"/>
          <a:ext cx="0" cy="0"/>
          <a:chOff x="0" y="0"/>
          <a:chExt cx="0" cy="0"/>
        </a:xfrm>
      </p:grpSpPr>
      <p:pic>
        <p:nvPicPr>
          <p:cNvPr id="194" name="Google Shape;194;p3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95" name="Google Shape;195;p3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96" name="Google Shape;196;p39"/>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197" name="Google Shape;197;p3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6756762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98"/>
        <p:cNvGrpSpPr/>
        <p:nvPr/>
      </p:nvGrpSpPr>
      <p:grpSpPr>
        <a:xfrm>
          <a:off x="0" y="0"/>
          <a:ext cx="0" cy="0"/>
          <a:chOff x="0" y="0"/>
          <a:chExt cx="0" cy="0"/>
        </a:xfrm>
      </p:grpSpPr>
      <p:pic>
        <p:nvPicPr>
          <p:cNvPr id="199" name="Google Shape;199;p4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0" name="Google Shape;200;p4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1" name="Google Shape;201;p40"/>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202" name="Google Shape;202;p40"/>
          <p:cNvGraphicFramePr/>
          <p:nvPr/>
        </p:nvGraphicFramePr>
        <p:xfrm>
          <a:off x="3288679" y="2298083"/>
          <a:ext cx="2250000" cy="3000000"/>
        </p:xfrm>
        <a:graphic>
          <a:graphicData uri="http://schemas.openxmlformats.org/drawingml/2006/table">
            <a:tbl>
              <a:tblPr>
                <a:noFill/>
              </a:tblPr>
              <a:tblGrid>
                <a:gridCol w="1480463">
                  <a:extLst>
                    <a:ext uri="{9D8B030D-6E8A-4147-A177-3AD203B41FA5}">
                      <a16:colId xmlns:a16="http://schemas.microsoft.com/office/drawing/2014/main" val="20000"/>
                    </a:ext>
                  </a:extLst>
                </a:gridCol>
                <a:gridCol w="1480463">
                  <a:extLst>
                    <a:ext uri="{9D8B030D-6E8A-4147-A177-3AD203B41FA5}">
                      <a16:colId xmlns:a16="http://schemas.microsoft.com/office/drawing/2014/main" val="20001"/>
                    </a:ext>
                  </a:extLst>
                </a:gridCol>
                <a:gridCol w="14804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03" name="Google Shape;203;p4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1819503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04"/>
        <p:cNvGrpSpPr/>
        <p:nvPr/>
      </p:nvGrpSpPr>
      <p:grpSpPr>
        <a:xfrm>
          <a:off x="0" y="0"/>
          <a:ext cx="0" cy="0"/>
          <a:chOff x="0" y="0"/>
          <a:chExt cx="0" cy="0"/>
        </a:xfrm>
      </p:grpSpPr>
      <p:pic>
        <p:nvPicPr>
          <p:cNvPr id="205" name="Google Shape;205;p4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6" name="Google Shape;206;p41"/>
          <p:cNvSpPr txBox="1">
            <a:spLocks noGrp="1"/>
          </p:cNvSpPr>
          <p:nvPr>
            <p:ph type="title"/>
          </p:nvPr>
        </p:nvSpPr>
        <p:spPr>
          <a:xfrm rot="5400000">
            <a:off x="-1135491" y="2346087"/>
            <a:ext cx="3784487" cy="89193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7" name="Google Shape;207;p41"/>
          <p:cNvSpPr>
            <a:spLocks noGrp="1"/>
          </p:cNvSpPr>
          <p:nvPr>
            <p:ph type="pic" idx="2"/>
          </p:nvPr>
        </p:nvSpPr>
        <p:spPr>
          <a:xfrm>
            <a:off x="1371601" y="3482626"/>
            <a:ext cx="2708357" cy="2466623"/>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08" name="Google Shape;208;p41"/>
          <p:cNvSpPr>
            <a:spLocks noGrp="1"/>
          </p:cNvSpPr>
          <p:nvPr>
            <p:ph type="pic" idx="3"/>
          </p:nvPr>
        </p:nvSpPr>
        <p:spPr>
          <a:xfrm>
            <a:off x="1371601" y="899806"/>
            <a:ext cx="2708357" cy="2466622"/>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1pPr>
            <a:lvl2pPr marR="0" lvl="1"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2pPr>
            <a:lvl3pPr marR="0" lvl="2"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3pPr>
            <a:lvl4pPr marR="0" lvl="3"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4pPr>
            <a:lvl5pPr marR="0" lvl="4"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5pPr>
            <a:lvl6pPr marR="0" lvl="5"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6pPr>
            <a:lvl7pPr marR="0" lvl="6"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7pPr>
            <a:lvl8pPr marR="0" lvl="7"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8pPr>
            <a:lvl9pPr marR="0" lvl="8" algn="l" rtl="0">
              <a:lnSpc>
                <a:spcPct val="90000"/>
              </a:lnSpc>
              <a:spcBef>
                <a:spcPts val="750"/>
              </a:spcBef>
              <a:spcAft>
                <a:spcPts val="0"/>
              </a:spcAft>
              <a:buClr>
                <a:srgbClr val="000000"/>
              </a:buClr>
              <a:buSzPts val="2800"/>
              <a:buFont typeface="Arial"/>
              <a:buChar char="•"/>
              <a:defRPr sz="2100" b="0" i="0" u="none" strike="noStrike" cap="none">
                <a:solidFill>
                  <a:srgbClr val="000000"/>
                </a:solidFill>
                <a:latin typeface="Calibri"/>
                <a:ea typeface="Calibri"/>
                <a:cs typeface="Calibri"/>
                <a:sym typeface="Calibri"/>
              </a:defRPr>
            </a:lvl9pPr>
          </a:lstStyle>
          <a:p>
            <a:endParaRPr/>
          </a:p>
        </p:txBody>
      </p:sp>
      <p:sp>
        <p:nvSpPr>
          <p:cNvPr id="209" name="Google Shape;209;p41"/>
          <p:cNvSpPr/>
          <p:nvPr/>
        </p:nvSpPr>
        <p:spPr>
          <a:xfrm>
            <a:off x="310786" y="6334831"/>
            <a:ext cx="4445000" cy="294641"/>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1300"/>
              <a:buFont typeface="Century Gothic"/>
              <a:buNone/>
            </a:pPr>
            <a:r>
              <a:rPr lang="es-EC" sz="975" b="0" i="0" u="none" strike="noStrike" cap="none">
                <a:solidFill>
                  <a:srgbClr val="000000"/>
                </a:solidFill>
                <a:latin typeface="Century Gothic"/>
                <a:ea typeface="Century Gothic"/>
                <a:cs typeface="Century Gothic"/>
                <a:sym typeface="Century Gothic"/>
              </a:rPr>
              <a:t>Click to edit text.</a:t>
            </a:r>
            <a:endParaRPr sz="1800"/>
          </a:p>
        </p:txBody>
      </p:sp>
      <p:sp>
        <p:nvSpPr>
          <p:cNvPr id="210" name="Google Shape;210;p41"/>
          <p:cNvSpPr txBox="1">
            <a:spLocks noGrp="1"/>
          </p:cNvSpPr>
          <p:nvPr>
            <p:ph type="body" idx="1"/>
          </p:nvPr>
        </p:nvSpPr>
        <p:spPr>
          <a:xfrm>
            <a:off x="4248839" y="899812"/>
            <a:ext cx="3669036" cy="504944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11" name="Google Shape;211;p4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81014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Content 2- one column">
  <p:cSld name="Title + Content 2- one column">
    <p:spTree>
      <p:nvGrpSpPr>
        <p:cNvPr id="1" name="Shape 212"/>
        <p:cNvGrpSpPr/>
        <p:nvPr/>
      </p:nvGrpSpPr>
      <p:grpSpPr>
        <a:xfrm>
          <a:off x="0" y="0"/>
          <a:ext cx="0" cy="0"/>
          <a:chOff x="0" y="0"/>
          <a:chExt cx="0" cy="0"/>
        </a:xfrm>
      </p:grpSpPr>
      <p:pic>
        <p:nvPicPr>
          <p:cNvPr id="213" name="Google Shape;213;p4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4" name="Google Shape;214;p42"/>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15" name="Google Shape;215;p42"/>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16" name="Google Shape;216;p4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155920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Content 2- two column">
  <p:cSld name="Title + Content 2- two column">
    <p:spTree>
      <p:nvGrpSpPr>
        <p:cNvPr id="1" name="Shape 217"/>
        <p:cNvGrpSpPr/>
        <p:nvPr/>
      </p:nvGrpSpPr>
      <p:grpSpPr>
        <a:xfrm>
          <a:off x="0" y="0"/>
          <a:ext cx="0" cy="0"/>
          <a:chOff x="0" y="0"/>
          <a:chExt cx="0" cy="0"/>
        </a:xfrm>
      </p:grpSpPr>
      <p:pic>
        <p:nvPicPr>
          <p:cNvPr id="218" name="Google Shape;218;p4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9" name="Google Shape;219;p4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20" name="Google Shape;220;p43"/>
          <p:cNvSpPr txBox="1">
            <a:spLocks noGrp="1"/>
          </p:cNvSpPr>
          <p:nvPr>
            <p:ph type="body" idx="1"/>
          </p:nvPr>
        </p:nvSpPr>
        <p:spPr>
          <a:xfrm>
            <a:off x="429771"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21" name="Google Shape;221;p4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49309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Content 2- one column w/chart">
  <p:cSld name="Title + Content 2- one column w/chart">
    <p:spTree>
      <p:nvGrpSpPr>
        <p:cNvPr id="1" name="Shape 222"/>
        <p:cNvGrpSpPr/>
        <p:nvPr/>
      </p:nvGrpSpPr>
      <p:grpSpPr>
        <a:xfrm>
          <a:off x="0" y="0"/>
          <a:ext cx="0" cy="0"/>
          <a:chOff x="0" y="0"/>
          <a:chExt cx="0" cy="0"/>
        </a:xfrm>
      </p:grpSpPr>
      <p:pic>
        <p:nvPicPr>
          <p:cNvPr id="223" name="Google Shape;223;p4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24" name="Google Shape;224;p44"/>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25" name="Google Shape;225;p44"/>
          <p:cNvSpPr txBox="1">
            <a:spLocks noGrp="1"/>
          </p:cNvSpPr>
          <p:nvPr>
            <p:ph type="body" idx="1"/>
          </p:nvPr>
        </p:nvSpPr>
        <p:spPr>
          <a:xfrm>
            <a:off x="429770" y="2282912"/>
            <a:ext cx="2719833" cy="3656990"/>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26" name="Google Shape;226;p4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03574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1F91C5-F634-4811-B942-4BBDBD3CC434}" type="slidenum">
              <a:rPr lang="en-US"/>
              <a:pPr>
                <a:defRPr/>
              </a:pPr>
              <a:t>‹#›</a:t>
            </a:fld>
            <a:endParaRPr lang="en-US"/>
          </a:p>
        </p:txBody>
      </p:sp>
    </p:spTree>
    <p:extLst>
      <p:ext uri="{BB962C8B-B14F-4D97-AF65-F5344CB8AC3E}">
        <p14:creationId xmlns:p14="http://schemas.microsoft.com/office/powerpoint/2010/main" val="11309810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Content 2- one column w/logo">
  <p:cSld name="Title + Content 2- one column w/logo">
    <p:spTree>
      <p:nvGrpSpPr>
        <p:cNvPr id="1" name="Shape 227"/>
        <p:cNvGrpSpPr/>
        <p:nvPr/>
      </p:nvGrpSpPr>
      <p:grpSpPr>
        <a:xfrm>
          <a:off x="0" y="0"/>
          <a:ext cx="0" cy="0"/>
          <a:chOff x="0" y="0"/>
          <a:chExt cx="0" cy="0"/>
        </a:xfrm>
      </p:grpSpPr>
      <p:pic>
        <p:nvPicPr>
          <p:cNvPr id="228" name="Google Shape;228;p4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29" name="Google Shape;229;p45"/>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30" name="Google Shape;230;p45"/>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31" name="Google Shape;231;p45"/>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815449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Content 2- two column w/logo">
  <p:cSld name="Title + Content 2- two column w/logo">
    <p:spTree>
      <p:nvGrpSpPr>
        <p:cNvPr id="1" name="Shape 232"/>
        <p:cNvGrpSpPr/>
        <p:nvPr/>
      </p:nvGrpSpPr>
      <p:grpSpPr>
        <a:xfrm>
          <a:off x="0" y="0"/>
          <a:ext cx="0" cy="0"/>
          <a:chOff x="0" y="0"/>
          <a:chExt cx="0" cy="0"/>
        </a:xfrm>
      </p:grpSpPr>
      <p:pic>
        <p:nvPicPr>
          <p:cNvPr id="233" name="Google Shape;233;p4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4" name="Google Shape;234;p46"/>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35" name="Google Shape;235;p46"/>
          <p:cNvSpPr txBox="1">
            <a:spLocks noGrp="1"/>
          </p:cNvSpPr>
          <p:nvPr>
            <p:ph type="body" idx="1"/>
          </p:nvPr>
        </p:nvSpPr>
        <p:spPr>
          <a:xfrm>
            <a:off x="429771" y="2291969"/>
            <a:ext cx="379054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36" name="Google Shape;236;p46"/>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4740522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Content 2- two column w/chart+logo">
  <p:cSld name="Title + Content 2- two column w/chart+logo">
    <p:spTree>
      <p:nvGrpSpPr>
        <p:cNvPr id="1" name="Shape 237"/>
        <p:cNvGrpSpPr/>
        <p:nvPr/>
      </p:nvGrpSpPr>
      <p:grpSpPr>
        <a:xfrm>
          <a:off x="0" y="0"/>
          <a:ext cx="0" cy="0"/>
          <a:chOff x="0" y="0"/>
          <a:chExt cx="0" cy="0"/>
        </a:xfrm>
      </p:grpSpPr>
      <p:pic>
        <p:nvPicPr>
          <p:cNvPr id="238" name="Google Shape;238;p4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9" name="Google Shape;239;p47"/>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0" name="Google Shape;240;p47"/>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41" name="Google Shape;241;p47"/>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7962523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 Content 2- one column w/seal">
  <p:cSld name="Title + Content 2- one column w/seal">
    <p:spTree>
      <p:nvGrpSpPr>
        <p:cNvPr id="1" name="Shape 242"/>
        <p:cNvGrpSpPr/>
        <p:nvPr/>
      </p:nvGrpSpPr>
      <p:grpSpPr>
        <a:xfrm>
          <a:off x="0" y="0"/>
          <a:ext cx="0" cy="0"/>
          <a:chOff x="0" y="0"/>
          <a:chExt cx="0" cy="0"/>
        </a:xfrm>
      </p:grpSpPr>
      <p:pic>
        <p:nvPicPr>
          <p:cNvPr id="243" name="Google Shape;243;p4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44" name="Google Shape;244;p48"/>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45" name="Google Shape;245;p48"/>
          <p:cNvSpPr txBox="1">
            <a:spLocks noGrp="1"/>
          </p:cNvSpPr>
          <p:nvPr>
            <p:ph type="body" idx="1"/>
          </p:nvPr>
        </p:nvSpPr>
        <p:spPr>
          <a:xfrm>
            <a:off x="429770" y="2291969"/>
            <a:ext cx="7886701" cy="4351338"/>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46" name="Google Shape;246;p48"/>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7026965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 Content 2- two column w/seal">
  <p:cSld name="Title + Content 2- two column w/seal">
    <p:spTree>
      <p:nvGrpSpPr>
        <p:cNvPr id="1" name="Shape 247"/>
        <p:cNvGrpSpPr/>
        <p:nvPr/>
      </p:nvGrpSpPr>
      <p:grpSpPr>
        <a:xfrm>
          <a:off x="0" y="0"/>
          <a:ext cx="0" cy="0"/>
          <a:chOff x="0" y="0"/>
          <a:chExt cx="0" cy="0"/>
        </a:xfrm>
      </p:grpSpPr>
      <p:pic>
        <p:nvPicPr>
          <p:cNvPr id="248" name="Google Shape;248;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49" name="Google Shape;249;p49"/>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pic>
        <p:nvPicPr>
          <p:cNvPr id="250" name="Google Shape;250;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1" name="Google Shape;251;p49"/>
          <p:cNvSpPr/>
          <p:nvPr/>
        </p:nvSpPr>
        <p:spPr>
          <a:xfrm>
            <a:off x="429770" y="1231368"/>
            <a:ext cx="7886701"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Master title style</a:t>
            </a:r>
            <a:endParaRPr sz="1800"/>
          </a:p>
        </p:txBody>
      </p:sp>
      <p:pic>
        <p:nvPicPr>
          <p:cNvPr id="252" name="Google Shape;252;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3" name="Google Shape;253;p49"/>
          <p:cNvSpPr/>
          <p:nvPr/>
        </p:nvSpPr>
        <p:spPr>
          <a:xfrm>
            <a:off x="429770" y="1231368"/>
            <a:ext cx="7886701"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title copy</a:t>
            </a:r>
            <a:endParaRPr sz="1800"/>
          </a:p>
        </p:txBody>
      </p:sp>
      <p:sp>
        <p:nvSpPr>
          <p:cNvPr id="254" name="Google Shape;254;p49"/>
          <p:cNvSpPr txBox="1">
            <a:spLocks noGrp="1"/>
          </p:cNvSpPr>
          <p:nvPr>
            <p:ph type="body" idx="1"/>
          </p:nvPr>
        </p:nvSpPr>
        <p:spPr>
          <a:xfrm>
            <a:off x="429770" y="2277731"/>
            <a:ext cx="3735241"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55" name="Google Shape;255;p49"/>
          <p:cNvSpPr txBox="1">
            <a:spLocks noGrp="1"/>
          </p:cNvSpPr>
          <p:nvPr>
            <p:ph type="body" idx="2"/>
          </p:nvPr>
        </p:nvSpPr>
        <p:spPr>
          <a:xfrm>
            <a:off x="4594779" y="2277728"/>
            <a:ext cx="3735241" cy="3521494"/>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56" name="Google Shape;256;p49"/>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0939796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Content 2- one column w/chart+seal">
  <p:cSld name="Title + Content 2- one column w/chart+seal">
    <p:spTree>
      <p:nvGrpSpPr>
        <p:cNvPr id="1" name="Shape 257"/>
        <p:cNvGrpSpPr/>
        <p:nvPr/>
      </p:nvGrpSpPr>
      <p:grpSpPr>
        <a:xfrm>
          <a:off x="0" y="0"/>
          <a:ext cx="0" cy="0"/>
          <a:chOff x="0" y="0"/>
          <a:chExt cx="0" cy="0"/>
        </a:xfrm>
      </p:grpSpPr>
      <p:pic>
        <p:nvPicPr>
          <p:cNvPr id="258" name="Google Shape;258;p5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9" name="Google Shape;259;p50"/>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60" name="Google Shape;260;p50"/>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61" name="Google Shape;261;p50"/>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606264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Content 3- one column ">
  <p:cSld name="Title + Content 3- one column ">
    <p:spTree>
      <p:nvGrpSpPr>
        <p:cNvPr id="1" name="Shape 262"/>
        <p:cNvGrpSpPr/>
        <p:nvPr/>
      </p:nvGrpSpPr>
      <p:grpSpPr>
        <a:xfrm>
          <a:off x="0" y="0"/>
          <a:ext cx="0" cy="0"/>
          <a:chOff x="0" y="0"/>
          <a:chExt cx="0" cy="0"/>
        </a:xfrm>
      </p:grpSpPr>
      <p:pic>
        <p:nvPicPr>
          <p:cNvPr id="263" name="Google Shape;263;p5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4" name="Google Shape;264;p51"/>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65" name="Google Shape;265;p51"/>
          <p:cNvSpPr txBox="1">
            <a:spLocks noGrp="1"/>
          </p:cNvSpPr>
          <p:nvPr>
            <p:ph type="body" idx="1"/>
          </p:nvPr>
        </p:nvSpPr>
        <p:spPr>
          <a:xfrm>
            <a:off x="429770" y="2333625"/>
            <a:ext cx="7886701" cy="2912143"/>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66" name="Google Shape;266;p51"/>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913963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Title + Content 3- two column">
  <p:cSld name="1_Title + Content 3- two column">
    <p:spTree>
      <p:nvGrpSpPr>
        <p:cNvPr id="1" name="Shape 267"/>
        <p:cNvGrpSpPr/>
        <p:nvPr/>
      </p:nvGrpSpPr>
      <p:grpSpPr>
        <a:xfrm>
          <a:off x="0" y="0"/>
          <a:ext cx="0" cy="0"/>
          <a:chOff x="0" y="0"/>
          <a:chExt cx="0" cy="0"/>
        </a:xfrm>
      </p:grpSpPr>
      <p:pic>
        <p:nvPicPr>
          <p:cNvPr id="268" name="Google Shape;268;p5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9" name="Google Shape;269;p52"/>
          <p:cNvSpPr/>
          <p:nvPr/>
        </p:nvSpPr>
        <p:spPr>
          <a:xfrm>
            <a:off x="429770" y="1231368"/>
            <a:ext cx="7561284" cy="525781"/>
          </a:xfrm>
          <a:prstGeom prst="rect">
            <a:avLst/>
          </a:prstGeom>
          <a:noFill/>
          <a:ln>
            <a:noFill/>
          </a:ln>
        </p:spPr>
        <p:txBody>
          <a:bodyPr spcFirstLastPara="1" wrap="square" lIns="30469" tIns="30469" rIns="30469" bIns="30469" anchor="ctr" anchorCtr="0">
            <a:noAutofit/>
          </a:bodyPr>
          <a:lstStyle/>
          <a:p>
            <a:pPr marL="0" marR="0" lvl="0" indent="0" algn="l" rtl="0">
              <a:lnSpc>
                <a:spcPct val="90000"/>
              </a:lnSpc>
              <a:spcBef>
                <a:spcPts val="0"/>
              </a:spcBef>
              <a:spcAft>
                <a:spcPts val="0"/>
              </a:spcAft>
              <a:buClr>
                <a:srgbClr val="007155"/>
              </a:buClr>
              <a:buSzPts val="2900"/>
              <a:buFont typeface="Playfair Display"/>
              <a:buNone/>
            </a:pPr>
            <a:r>
              <a:rPr lang="es-EC" sz="2175" b="1" i="0" u="none" strike="noStrike" cap="none">
                <a:solidFill>
                  <a:srgbClr val="007155"/>
                </a:solidFill>
                <a:latin typeface="Playfair Display"/>
                <a:ea typeface="Playfair Display"/>
                <a:cs typeface="Playfair Display"/>
                <a:sym typeface="Playfair Display"/>
              </a:rPr>
              <a:t>Click to edit title copy</a:t>
            </a:r>
            <a:endParaRPr sz="1800"/>
          </a:p>
        </p:txBody>
      </p:sp>
      <p:sp>
        <p:nvSpPr>
          <p:cNvPr id="270" name="Google Shape;270;p52"/>
          <p:cNvSpPr txBox="1">
            <a:spLocks noGrp="1"/>
          </p:cNvSpPr>
          <p:nvPr>
            <p:ph type="body" idx="1"/>
          </p:nvPr>
        </p:nvSpPr>
        <p:spPr>
          <a:xfrm>
            <a:off x="4255812" y="2277731"/>
            <a:ext cx="3735241" cy="381025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71" name="Google Shape;271;p52"/>
          <p:cNvSpPr txBox="1">
            <a:spLocks noGrp="1"/>
          </p:cNvSpPr>
          <p:nvPr>
            <p:ph type="body" idx="2"/>
          </p:nvPr>
        </p:nvSpPr>
        <p:spPr>
          <a:xfrm>
            <a:off x="429770" y="2277729"/>
            <a:ext cx="3735241" cy="3810250"/>
          </a:xfrm>
          <a:prstGeom prst="rect">
            <a:avLst/>
          </a:prstGeom>
          <a:noFill/>
          <a:ln>
            <a:noFill/>
          </a:ln>
        </p:spPr>
        <p:txBody>
          <a:bodyPr spcFirstLastPara="1" wrap="square" lIns="45700" tIns="45700" rIns="45700" bIns="45700" anchor="t" anchorCtr="0"/>
          <a:lstStyle>
            <a:lvl1pPr marL="342900" lvl="0" indent="-257175" algn="l">
              <a:lnSpc>
                <a:spcPct val="90000"/>
              </a:lnSpc>
              <a:spcBef>
                <a:spcPts val="750"/>
              </a:spcBef>
              <a:spcAft>
                <a:spcPts val="0"/>
              </a:spcAft>
              <a:buClr>
                <a:srgbClr val="000000"/>
              </a:buClr>
              <a:buSzPts val="1800"/>
              <a:buChar char="•"/>
              <a:defRPr/>
            </a:lvl1pPr>
            <a:lvl2pPr marL="685800" lvl="1" indent="-257175" algn="l">
              <a:lnSpc>
                <a:spcPct val="90000"/>
              </a:lnSpc>
              <a:spcBef>
                <a:spcPts val="750"/>
              </a:spcBef>
              <a:spcAft>
                <a:spcPts val="0"/>
              </a:spcAft>
              <a:buClr>
                <a:srgbClr val="000000"/>
              </a:buClr>
              <a:buSzPts val="1800"/>
              <a:buChar char="•"/>
              <a:defRPr/>
            </a:lvl2pPr>
            <a:lvl3pPr marL="1028700" lvl="2" indent="-257175" algn="l">
              <a:lnSpc>
                <a:spcPct val="90000"/>
              </a:lnSpc>
              <a:spcBef>
                <a:spcPts val="750"/>
              </a:spcBef>
              <a:spcAft>
                <a:spcPts val="0"/>
              </a:spcAft>
              <a:buClr>
                <a:srgbClr val="000000"/>
              </a:buClr>
              <a:buSzPts val="1800"/>
              <a:buChar char="•"/>
              <a:defRPr/>
            </a:lvl3pPr>
            <a:lvl4pPr marL="1371600" lvl="3" indent="-257175" algn="l">
              <a:lnSpc>
                <a:spcPct val="90000"/>
              </a:lnSpc>
              <a:spcBef>
                <a:spcPts val="750"/>
              </a:spcBef>
              <a:spcAft>
                <a:spcPts val="0"/>
              </a:spcAft>
              <a:buClr>
                <a:srgbClr val="000000"/>
              </a:buClr>
              <a:buSzPts val="1800"/>
              <a:buChar char="•"/>
              <a:defRPr/>
            </a:lvl4pPr>
            <a:lvl5pPr marL="1714500" lvl="4" indent="-257175" algn="l">
              <a:lnSpc>
                <a:spcPct val="90000"/>
              </a:lnSpc>
              <a:spcBef>
                <a:spcPts val="750"/>
              </a:spcBef>
              <a:spcAft>
                <a:spcPts val="0"/>
              </a:spcAft>
              <a:buClr>
                <a:srgbClr val="000000"/>
              </a:buClr>
              <a:buSzPts val="1800"/>
              <a:buChar char="•"/>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72" name="Google Shape;272;p52"/>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7786415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Content 3- one column w/chart">
  <p:cSld name="Title + Content 3- one column w/chart">
    <p:spTree>
      <p:nvGrpSpPr>
        <p:cNvPr id="1" name="Shape 273"/>
        <p:cNvGrpSpPr/>
        <p:nvPr/>
      </p:nvGrpSpPr>
      <p:grpSpPr>
        <a:xfrm>
          <a:off x="0" y="0"/>
          <a:ext cx="0" cy="0"/>
          <a:chOff x="0" y="0"/>
          <a:chExt cx="0" cy="0"/>
        </a:xfrm>
      </p:grpSpPr>
      <p:pic>
        <p:nvPicPr>
          <p:cNvPr id="274" name="Google Shape;274;p5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75" name="Google Shape;275;p53"/>
          <p:cNvSpPr txBox="1">
            <a:spLocks noGrp="1"/>
          </p:cNvSpPr>
          <p:nvPr>
            <p:ph type="title"/>
          </p:nvPr>
        </p:nvSpPr>
        <p:spPr>
          <a:xfrm>
            <a:off x="429770" y="831473"/>
            <a:ext cx="7886701"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76" name="Google Shape;276;p53"/>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sp>
        <p:nvSpPr>
          <p:cNvPr id="277" name="Google Shape;277;p53"/>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0759716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78"/>
        <p:cNvGrpSpPr/>
        <p:nvPr/>
      </p:nvGrpSpPr>
      <p:grpSpPr>
        <a:xfrm>
          <a:off x="0" y="0"/>
          <a:ext cx="0" cy="0"/>
          <a:chOff x="0" y="0"/>
          <a:chExt cx="0" cy="0"/>
        </a:xfrm>
      </p:grpSpPr>
      <p:pic>
        <p:nvPicPr>
          <p:cNvPr id="279" name="Google Shape;279;p5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0" name="Google Shape;280;p54"/>
          <p:cNvSpPr txBox="1">
            <a:spLocks noGrp="1"/>
          </p:cNvSpPr>
          <p:nvPr>
            <p:ph type="title"/>
          </p:nvPr>
        </p:nvSpPr>
        <p:spPr>
          <a:xfrm>
            <a:off x="429768" y="831473"/>
            <a:ext cx="8214700" cy="1325564"/>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7155"/>
              </a:buClr>
              <a:buSzPts val="3100"/>
              <a:buFont typeface="Times New Roman"/>
              <a:buNone/>
              <a:defRPr sz="2325" b="1">
                <a:solidFill>
                  <a:srgbClr val="007155"/>
                </a:solidFill>
                <a:latin typeface="Times New Roman"/>
                <a:ea typeface="Times New Roman"/>
                <a:cs typeface="Times New Roman"/>
                <a:sym typeface="Times New Roman"/>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81" name="Google Shape;281;p54"/>
          <p:cNvSpPr txBox="1">
            <a:spLocks noGrp="1"/>
          </p:cNvSpPr>
          <p:nvPr>
            <p:ph type="body" idx="1"/>
          </p:nvPr>
        </p:nvSpPr>
        <p:spPr>
          <a:xfrm>
            <a:off x="429770" y="2306978"/>
            <a:ext cx="2719833" cy="3656991"/>
          </a:xfrm>
          <a:prstGeom prst="rect">
            <a:avLst/>
          </a:prstGeom>
          <a:noFill/>
          <a:ln>
            <a:noFill/>
          </a:ln>
        </p:spPr>
        <p:txBody>
          <a:bodyPr spcFirstLastPara="1" wrap="square" lIns="45700" tIns="45700" rIns="45700" bIns="45700" anchor="t" anchorCtr="0"/>
          <a:lstStyle>
            <a:lvl1pPr marL="342900" lvl="0" indent="-171450" algn="l">
              <a:lnSpc>
                <a:spcPct val="150000"/>
              </a:lnSpc>
              <a:spcBef>
                <a:spcPts val="600"/>
              </a:spcBef>
              <a:spcAft>
                <a:spcPts val="0"/>
              </a:spcAft>
              <a:buClr>
                <a:srgbClr val="404040"/>
              </a:buClr>
              <a:buSzPts val="1600"/>
              <a:buFont typeface="Century Gothic"/>
              <a:buNone/>
              <a:defRPr sz="1200">
                <a:solidFill>
                  <a:srgbClr val="404040"/>
                </a:solidFill>
                <a:latin typeface="Century Gothic"/>
                <a:ea typeface="Century Gothic"/>
                <a:cs typeface="Century Gothic"/>
                <a:sym typeface="Century Gothic"/>
              </a:defRPr>
            </a:lvl1pPr>
            <a:lvl2pPr marL="685800" lvl="1"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2pPr>
            <a:lvl3pPr marL="1028700" lvl="2"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3pPr>
            <a:lvl4pPr marL="1371600" lvl="3"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4pPr>
            <a:lvl5pPr marL="1714500" lvl="4" indent="-247650" algn="l">
              <a:lnSpc>
                <a:spcPct val="150000"/>
              </a:lnSpc>
              <a:spcBef>
                <a:spcPts val="600"/>
              </a:spcBef>
              <a:spcAft>
                <a:spcPts val="0"/>
              </a:spcAft>
              <a:buClr>
                <a:srgbClr val="404040"/>
              </a:buClr>
              <a:buSzPts val="1600"/>
              <a:buFont typeface="Century Gothic"/>
              <a:buChar char="•"/>
              <a:defRPr sz="1200">
                <a:solidFill>
                  <a:srgbClr val="404040"/>
                </a:solidFill>
                <a:latin typeface="Century Gothic"/>
                <a:ea typeface="Century Gothic"/>
                <a:cs typeface="Century Gothic"/>
                <a:sym typeface="Century Gothic"/>
              </a:defRPr>
            </a:lvl5pPr>
            <a:lvl6pPr marL="2057400" lvl="5" indent="-257175" algn="l">
              <a:lnSpc>
                <a:spcPct val="90000"/>
              </a:lnSpc>
              <a:spcBef>
                <a:spcPts val="750"/>
              </a:spcBef>
              <a:spcAft>
                <a:spcPts val="0"/>
              </a:spcAft>
              <a:buClr>
                <a:srgbClr val="000000"/>
              </a:buClr>
              <a:buSzPts val="1800"/>
              <a:buChar char="•"/>
              <a:defRPr/>
            </a:lvl6pPr>
            <a:lvl7pPr marL="2400300" lvl="6" indent="-257175" algn="l">
              <a:lnSpc>
                <a:spcPct val="90000"/>
              </a:lnSpc>
              <a:spcBef>
                <a:spcPts val="750"/>
              </a:spcBef>
              <a:spcAft>
                <a:spcPts val="0"/>
              </a:spcAft>
              <a:buClr>
                <a:srgbClr val="000000"/>
              </a:buClr>
              <a:buSzPts val="1800"/>
              <a:buChar char="•"/>
              <a:defRPr/>
            </a:lvl7pPr>
            <a:lvl8pPr marL="2743200" lvl="7" indent="-257175" algn="l">
              <a:lnSpc>
                <a:spcPct val="90000"/>
              </a:lnSpc>
              <a:spcBef>
                <a:spcPts val="750"/>
              </a:spcBef>
              <a:spcAft>
                <a:spcPts val="0"/>
              </a:spcAft>
              <a:buClr>
                <a:srgbClr val="000000"/>
              </a:buClr>
              <a:buSzPts val="1800"/>
              <a:buChar char="•"/>
              <a:defRPr/>
            </a:lvl8pPr>
            <a:lvl9pPr marL="3086100" lvl="8" indent="-257175" algn="l">
              <a:lnSpc>
                <a:spcPct val="90000"/>
              </a:lnSpc>
              <a:spcBef>
                <a:spcPts val="750"/>
              </a:spcBef>
              <a:spcAft>
                <a:spcPts val="0"/>
              </a:spcAft>
              <a:buClr>
                <a:srgbClr val="000000"/>
              </a:buClr>
              <a:buSzPts val="1800"/>
              <a:buChar char="•"/>
              <a:defRPr/>
            </a:lvl9pPr>
          </a:lstStyle>
          <a:p>
            <a:endParaRPr/>
          </a:p>
        </p:txBody>
      </p:sp>
      <p:graphicFrame>
        <p:nvGraphicFramePr>
          <p:cNvPr id="282" name="Google Shape;282;p54"/>
          <p:cNvGraphicFramePr/>
          <p:nvPr/>
        </p:nvGraphicFramePr>
        <p:xfrm>
          <a:off x="3288679" y="2298083"/>
          <a:ext cx="2250000" cy="3000000"/>
        </p:xfrm>
        <a:graphic>
          <a:graphicData uri="http://schemas.openxmlformats.org/drawingml/2006/table">
            <a:tbl>
              <a:tblPr>
                <a:noFill/>
              </a:tblPr>
              <a:tblGrid>
                <a:gridCol w="1785263">
                  <a:extLst>
                    <a:ext uri="{9D8B030D-6E8A-4147-A177-3AD203B41FA5}">
                      <a16:colId xmlns:a16="http://schemas.microsoft.com/office/drawing/2014/main" val="20000"/>
                    </a:ext>
                  </a:extLst>
                </a:gridCol>
                <a:gridCol w="1785263">
                  <a:extLst>
                    <a:ext uri="{9D8B030D-6E8A-4147-A177-3AD203B41FA5}">
                      <a16:colId xmlns:a16="http://schemas.microsoft.com/office/drawing/2014/main" val="20001"/>
                    </a:ext>
                  </a:extLst>
                </a:gridCol>
                <a:gridCol w="1785263">
                  <a:extLst>
                    <a:ext uri="{9D8B030D-6E8A-4147-A177-3AD203B41FA5}">
                      <a16:colId xmlns:a16="http://schemas.microsoft.com/office/drawing/2014/main" val="20002"/>
                    </a:ext>
                  </a:extLst>
                </a:gridCol>
              </a:tblGrid>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B3838"/>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3317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27600" marR="27600" marT="36800" marB="368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83" name="Google Shape;283;p54"/>
          <p:cNvSpPr txBox="1">
            <a:spLocks noGrp="1"/>
          </p:cNvSpPr>
          <p:nvPr>
            <p:ph type="sldNum" idx="12"/>
          </p:nvPr>
        </p:nvSpPr>
        <p:spPr>
          <a:xfrm>
            <a:off x="6348247" y="6217854"/>
            <a:ext cx="204953" cy="276999"/>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900">
                <a:solidFill>
                  <a:srgbClr val="888888"/>
                </a:solidFill>
              </a:defRPr>
            </a:lvl1pPr>
            <a:lvl2pPr marL="0" lvl="1" indent="0" algn="r">
              <a:lnSpc>
                <a:spcPct val="100000"/>
              </a:lnSpc>
              <a:spcBef>
                <a:spcPts val="0"/>
              </a:spcBef>
              <a:spcAft>
                <a:spcPts val="0"/>
              </a:spcAft>
              <a:buClr>
                <a:srgbClr val="888888"/>
              </a:buClr>
              <a:buSzPts val="1200"/>
              <a:buFont typeface="Calibri"/>
              <a:buNone/>
              <a:defRPr sz="900">
                <a:solidFill>
                  <a:srgbClr val="888888"/>
                </a:solidFill>
              </a:defRPr>
            </a:lvl2pPr>
            <a:lvl3pPr marL="0" lvl="2" indent="0" algn="r">
              <a:lnSpc>
                <a:spcPct val="100000"/>
              </a:lnSpc>
              <a:spcBef>
                <a:spcPts val="0"/>
              </a:spcBef>
              <a:spcAft>
                <a:spcPts val="0"/>
              </a:spcAft>
              <a:buClr>
                <a:srgbClr val="888888"/>
              </a:buClr>
              <a:buSzPts val="1200"/>
              <a:buFont typeface="Calibri"/>
              <a:buNone/>
              <a:defRPr sz="900">
                <a:solidFill>
                  <a:srgbClr val="888888"/>
                </a:solidFill>
              </a:defRPr>
            </a:lvl3pPr>
            <a:lvl4pPr marL="0" lvl="3" indent="0" algn="r">
              <a:lnSpc>
                <a:spcPct val="100000"/>
              </a:lnSpc>
              <a:spcBef>
                <a:spcPts val="0"/>
              </a:spcBef>
              <a:spcAft>
                <a:spcPts val="0"/>
              </a:spcAft>
              <a:buClr>
                <a:srgbClr val="888888"/>
              </a:buClr>
              <a:buSzPts val="1200"/>
              <a:buFont typeface="Calibri"/>
              <a:buNone/>
              <a:defRPr sz="900">
                <a:solidFill>
                  <a:srgbClr val="888888"/>
                </a:solidFill>
              </a:defRPr>
            </a:lvl4pPr>
            <a:lvl5pPr marL="0" lvl="4" indent="0" algn="r">
              <a:lnSpc>
                <a:spcPct val="100000"/>
              </a:lnSpc>
              <a:spcBef>
                <a:spcPts val="0"/>
              </a:spcBef>
              <a:spcAft>
                <a:spcPts val="0"/>
              </a:spcAft>
              <a:buClr>
                <a:srgbClr val="888888"/>
              </a:buClr>
              <a:buSzPts val="1200"/>
              <a:buFont typeface="Calibri"/>
              <a:buNone/>
              <a:defRPr sz="900">
                <a:solidFill>
                  <a:srgbClr val="888888"/>
                </a:solidFill>
              </a:defRPr>
            </a:lvl5pPr>
            <a:lvl6pPr marL="0" lvl="5" indent="0" algn="r">
              <a:lnSpc>
                <a:spcPct val="100000"/>
              </a:lnSpc>
              <a:spcBef>
                <a:spcPts val="0"/>
              </a:spcBef>
              <a:spcAft>
                <a:spcPts val="0"/>
              </a:spcAft>
              <a:buClr>
                <a:srgbClr val="888888"/>
              </a:buClr>
              <a:buSzPts val="1200"/>
              <a:buFont typeface="Calibri"/>
              <a:buNone/>
              <a:defRPr sz="900">
                <a:solidFill>
                  <a:srgbClr val="888888"/>
                </a:solidFill>
              </a:defRPr>
            </a:lvl6pPr>
            <a:lvl7pPr marL="0" lvl="6" indent="0" algn="r">
              <a:lnSpc>
                <a:spcPct val="100000"/>
              </a:lnSpc>
              <a:spcBef>
                <a:spcPts val="0"/>
              </a:spcBef>
              <a:spcAft>
                <a:spcPts val="0"/>
              </a:spcAft>
              <a:buClr>
                <a:srgbClr val="888888"/>
              </a:buClr>
              <a:buSzPts val="1200"/>
              <a:buFont typeface="Calibri"/>
              <a:buNone/>
              <a:defRPr sz="900">
                <a:solidFill>
                  <a:srgbClr val="888888"/>
                </a:solidFill>
              </a:defRPr>
            </a:lvl7pPr>
            <a:lvl8pPr marL="0" lvl="7" indent="0" algn="r">
              <a:lnSpc>
                <a:spcPct val="100000"/>
              </a:lnSpc>
              <a:spcBef>
                <a:spcPts val="0"/>
              </a:spcBef>
              <a:spcAft>
                <a:spcPts val="0"/>
              </a:spcAft>
              <a:buClr>
                <a:srgbClr val="888888"/>
              </a:buClr>
              <a:buSzPts val="1200"/>
              <a:buFont typeface="Calibri"/>
              <a:buNone/>
              <a:defRPr sz="900">
                <a:solidFill>
                  <a:srgbClr val="888888"/>
                </a:solidFill>
              </a:defRPr>
            </a:lvl8pPr>
            <a:lvl9pPr marL="0" lvl="8" indent="0" algn="r">
              <a:lnSpc>
                <a:spcPct val="100000"/>
              </a:lnSpc>
              <a:spcBef>
                <a:spcPts val="0"/>
              </a:spcBef>
              <a:spcAft>
                <a:spcPts val="0"/>
              </a:spcAft>
              <a:buClr>
                <a:srgbClr val="888888"/>
              </a:buClr>
              <a:buSzPts val="1200"/>
              <a:buFont typeface="Calibri"/>
              <a:buNone/>
              <a:defRPr sz="900">
                <a:solidFill>
                  <a:srgbClr val="888888"/>
                </a:solidFill>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2384714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theme" Target="../theme/theme10.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3.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63" Type="http://schemas.openxmlformats.org/officeDocument/2006/relationships/slideLayout" Target="../slideLayouts/slideLayout110.xml"/><Relationship Id="rId68" Type="http://schemas.openxmlformats.org/officeDocument/2006/relationships/slideLayout" Target="../slideLayouts/slideLayout115.xml"/><Relationship Id="rId76" Type="http://schemas.openxmlformats.org/officeDocument/2006/relationships/slideLayout" Target="../slideLayouts/slideLayout123.xml"/><Relationship Id="rId84" Type="http://schemas.openxmlformats.org/officeDocument/2006/relationships/slideLayout" Target="../slideLayouts/slideLayout131.xml"/><Relationship Id="rId89" Type="http://schemas.openxmlformats.org/officeDocument/2006/relationships/slideLayout" Target="../slideLayouts/slideLayout136.xml"/><Relationship Id="rId7" Type="http://schemas.openxmlformats.org/officeDocument/2006/relationships/slideLayout" Target="../slideLayouts/slideLayout54.xml"/><Relationship Id="rId71" Type="http://schemas.openxmlformats.org/officeDocument/2006/relationships/slideLayout" Target="../slideLayouts/slideLayout118.xml"/><Relationship Id="rId92" Type="http://schemas.openxmlformats.org/officeDocument/2006/relationships/slideLayout" Target="../slideLayouts/slideLayout139.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slideLayout" Target="../slideLayouts/slideLayout113.xml"/><Relationship Id="rId74" Type="http://schemas.openxmlformats.org/officeDocument/2006/relationships/slideLayout" Target="../slideLayouts/slideLayout121.xml"/><Relationship Id="rId79" Type="http://schemas.openxmlformats.org/officeDocument/2006/relationships/slideLayout" Target="../slideLayouts/slideLayout126.xml"/><Relationship Id="rId87" Type="http://schemas.openxmlformats.org/officeDocument/2006/relationships/slideLayout" Target="../slideLayouts/slideLayout134.xml"/><Relationship Id="rId5" Type="http://schemas.openxmlformats.org/officeDocument/2006/relationships/slideLayout" Target="../slideLayouts/slideLayout52.xml"/><Relationship Id="rId61" Type="http://schemas.openxmlformats.org/officeDocument/2006/relationships/slideLayout" Target="../slideLayouts/slideLayout108.xml"/><Relationship Id="rId82" Type="http://schemas.openxmlformats.org/officeDocument/2006/relationships/slideLayout" Target="../slideLayouts/slideLayout129.xml"/><Relationship Id="rId90" Type="http://schemas.openxmlformats.org/officeDocument/2006/relationships/slideLayout" Target="../slideLayouts/slideLayout137.xml"/><Relationship Id="rId95" Type="http://schemas.openxmlformats.org/officeDocument/2006/relationships/theme" Target="../theme/theme6.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slideLayout" Target="../slideLayouts/slideLayout111.xml"/><Relationship Id="rId69" Type="http://schemas.openxmlformats.org/officeDocument/2006/relationships/slideLayout" Target="../slideLayouts/slideLayout116.xml"/><Relationship Id="rId77" Type="http://schemas.openxmlformats.org/officeDocument/2006/relationships/slideLayout" Target="../slideLayouts/slideLayout124.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72" Type="http://schemas.openxmlformats.org/officeDocument/2006/relationships/slideLayout" Target="../slideLayouts/slideLayout119.xml"/><Relationship Id="rId80" Type="http://schemas.openxmlformats.org/officeDocument/2006/relationships/slideLayout" Target="../slideLayouts/slideLayout127.xml"/><Relationship Id="rId85" Type="http://schemas.openxmlformats.org/officeDocument/2006/relationships/slideLayout" Target="../slideLayouts/slideLayout132.xml"/><Relationship Id="rId93" Type="http://schemas.openxmlformats.org/officeDocument/2006/relationships/slideLayout" Target="../slideLayouts/slideLayout140.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67" Type="http://schemas.openxmlformats.org/officeDocument/2006/relationships/slideLayout" Target="../slideLayouts/slideLayout114.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70" Type="http://schemas.openxmlformats.org/officeDocument/2006/relationships/slideLayout" Target="../slideLayouts/slideLayout117.xml"/><Relationship Id="rId75" Type="http://schemas.openxmlformats.org/officeDocument/2006/relationships/slideLayout" Target="../slideLayouts/slideLayout122.xml"/><Relationship Id="rId83" Type="http://schemas.openxmlformats.org/officeDocument/2006/relationships/slideLayout" Target="../slideLayouts/slideLayout130.xml"/><Relationship Id="rId88" Type="http://schemas.openxmlformats.org/officeDocument/2006/relationships/slideLayout" Target="../slideLayouts/slideLayout135.xml"/><Relationship Id="rId91" Type="http://schemas.openxmlformats.org/officeDocument/2006/relationships/slideLayout" Target="../slideLayouts/slideLayout13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slideLayout" Target="../slideLayouts/slideLayout112.xml"/><Relationship Id="rId73" Type="http://schemas.openxmlformats.org/officeDocument/2006/relationships/slideLayout" Target="../slideLayouts/slideLayout120.xml"/><Relationship Id="rId78" Type="http://schemas.openxmlformats.org/officeDocument/2006/relationships/slideLayout" Target="../slideLayouts/slideLayout125.xml"/><Relationship Id="rId81" Type="http://schemas.openxmlformats.org/officeDocument/2006/relationships/slideLayout" Target="../slideLayouts/slideLayout128.xml"/><Relationship Id="rId86" Type="http://schemas.openxmlformats.org/officeDocument/2006/relationships/slideLayout" Target="../slideLayouts/slideLayout133.xml"/><Relationship Id="rId94" Type="http://schemas.openxmlformats.org/officeDocument/2006/relationships/slideLayout" Target="../slideLayouts/slideLayout141.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8.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atin typeface="+mn-lt"/>
              </a:defRPr>
            </a:lvl1pPr>
          </a:lstStyle>
          <a:p>
            <a:pPr>
              <a:defRPr/>
            </a:pPr>
            <a:fld id="{20C937F6-D8C0-490A-A189-0D5F69607B8A}" type="slidenum">
              <a:rPr lang="en-US"/>
              <a:pPr>
                <a:defRPr/>
              </a:pPr>
              <a:t>‹#›</a:t>
            </a:fld>
            <a:endParaRPr lang="en-US"/>
          </a:p>
        </p:txBody>
      </p:sp>
    </p:spTree>
    <p:extLst>
      <p:ext uri="{BB962C8B-B14F-4D97-AF65-F5344CB8AC3E}">
        <p14:creationId xmlns:p14="http://schemas.microsoft.com/office/powerpoint/2010/main" val="168334510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Times" pitchFamily="18" charset="0"/>
        </a:defRPr>
      </a:lvl2pPr>
      <a:lvl3pPr algn="ctr" rtl="0" eaLnBrk="0" fontAlgn="base" hangingPunct="0">
        <a:spcBef>
          <a:spcPct val="0"/>
        </a:spcBef>
        <a:spcAft>
          <a:spcPct val="0"/>
        </a:spcAft>
        <a:defRPr sz="3911">
          <a:solidFill>
            <a:schemeClr val="tx2"/>
          </a:solidFill>
          <a:latin typeface="Times" pitchFamily="18" charset="0"/>
        </a:defRPr>
      </a:lvl3pPr>
      <a:lvl4pPr algn="ctr" rtl="0" eaLnBrk="0" fontAlgn="base" hangingPunct="0">
        <a:spcBef>
          <a:spcPct val="0"/>
        </a:spcBef>
        <a:spcAft>
          <a:spcPct val="0"/>
        </a:spcAft>
        <a:defRPr sz="3911">
          <a:solidFill>
            <a:schemeClr val="tx2"/>
          </a:solidFill>
          <a:latin typeface="Times" pitchFamily="18" charset="0"/>
        </a:defRPr>
      </a:lvl4pPr>
      <a:lvl5pPr algn="ctr" rtl="0" eaLnBrk="0" fontAlgn="base" hangingPunct="0">
        <a:spcBef>
          <a:spcPct val="0"/>
        </a:spcBef>
        <a:spcAft>
          <a:spcPct val="0"/>
        </a:spcAft>
        <a:defRPr sz="3911">
          <a:solidFill>
            <a:schemeClr val="tx2"/>
          </a:solidFill>
          <a:latin typeface="Times" pitchFamily="18" charset="0"/>
        </a:defRPr>
      </a:lvl5pPr>
      <a:lvl6pPr marL="406405" algn="ctr" rtl="0" eaLnBrk="0" fontAlgn="base" hangingPunct="0">
        <a:spcBef>
          <a:spcPct val="0"/>
        </a:spcBef>
        <a:spcAft>
          <a:spcPct val="0"/>
        </a:spcAft>
        <a:defRPr sz="3911">
          <a:solidFill>
            <a:schemeClr val="tx2"/>
          </a:solidFill>
          <a:latin typeface="Times" pitchFamily="18" charset="0"/>
        </a:defRPr>
      </a:lvl6pPr>
      <a:lvl7pPr marL="812810" algn="ctr" rtl="0" eaLnBrk="0" fontAlgn="base" hangingPunct="0">
        <a:spcBef>
          <a:spcPct val="0"/>
        </a:spcBef>
        <a:spcAft>
          <a:spcPct val="0"/>
        </a:spcAft>
        <a:defRPr sz="3911">
          <a:solidFill>
            <a:schemeClr val="tx2"/>
          </a:solidFill>
          <a:latin typeface="Times" pitchFamily="18" charset="0"/>
        </a:defRPr>
      </a:lvl7pPr>
      <a:lvl8pPr marL="1219215" algn="ctr" rtl="0" eaLnBrk="0" fontAlgn="base" hangingPunct="0">
        <a:spcBef>
          <a:spcPct val="0"/>
        </a:spcBef>
        <a:spcAft>
          <a:spcPct val="0"/>
        </a:spcAft>
        <a:defRPr sz="3911">
          <a:solidFill>
            <a:schemeClr val="tx2"/>
          </a:solidFill>
          <a:latin typeface="Times" pitchFamily="18" charset="0"/>
        </a:defRPr>
      </a:lvl8pPr>
      <a:lvl9pPr marL="1625620" algn="ctr" rtl="0" eaLnBrk="0" fontAlgn="base" hangingPunct="0">
        <a:spcBef>
          <a:spcPct val="0"/>
        </a:spcBef>
        <a:spcAft>
          <a:spcPct val="0"/>
        </a:spcAft>
        <a:defRPr sz="3911">
          <a:solidFill>
            <a:schemeClr val="tx2"/>
          </a:solidFill>
          <a:latin typeface="Times" pitchFamily="18"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eaLnBrk="0" fontAlgn="base" hangingPunct="0">
        <a:spcBef>
          <a:spcPct val="20000"/>
        </a:spcBef>
        <a:spcAft>
          <a:spcPct val="0"/>
        </a:spcAft>
        <a:buChar char="»"/>
        <a:defRPr sz="1778">
          <a:solidFill>
            <a:schemeClr val="tx1"/>
          </a:solidFill>
          <a:latin typeface="+mn-lt"/>
        </a:defRPr>
      </a:lvl6pPr>
      <a:lvl7pPr marL="2641633" indent="-203203" algn="l" rtl="0" eaLnBrk="0" fontAlgn="base" hangingPunct="0">
        <a:spcBef>
          <a:spcPct val="20000"/>
        </a:spcBef>
        <a:spcAft>
          <a:spcPct val="0"/>
        </a:spcAft>
        <a:buChar char="»"/>
        <a:defRPr sz="1778">
          <a:solidFill>
            <a:schemeClr val="tx1"/>
          </a:solidFill>
          <a:latin typeface="+mn-lt"/>
        </a:defRPr>
      </a:lvl7pPr>
      <a:lvl8pPr marL="3048038" indent="-203203" algn="l" rtl="0" eaLnBrk="0" fontAlgn="base" hangingPunct="0">
        <a:spcBef>
          <a:spcPct val="20000"/>
        </a:spcBef>
        <a:spcAft>
          <a:spcPct val="0"/>
        </a:spcAft>
        <a:buChar char="»"/>
        <a:defRPr sz="1778">
          <a:solidFill>
            <a:schemeClr val="tx1"/>
          </a:solidFill>
          <a:latin typeface="+mn-lt"/>
        </a:defRPr>
      </a:lvl8pPr>
      <a:lvl9pPr marL="3454443" indent="-203203"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1501469533"/>
      </p:ext>
    </p:extLst>
  </p:cSld>
  <p:clrMap bg1="lt1" tx1="dk1" bg2="dk2"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60" r:id="rId7"/>
    <p:sldLayoutId id="2147484161" r:id="rId8"/>
    <p:sldLayoutId id="2147484162" r:id="rId9"/>
    <p:sldLayoutId id="21474841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6569A5-6700-4416-ADC1-C3E5B15C0801}" type="datetimeFigureOut">
              <a:rPr lang="en-US" smtClean="0"/>
              <a:t>9/10/2020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D0895A-453C-4430-B9F0-725F6753575C}" type="slidenum">
              <a:rPr lang="en-US" smtClean="0"/>
              <a:t>‹#›</a:t>
            </a:fld>
            <a:endParaRPr lang="en-US"/>
          </a:p>
        </p:txBody>
      </p:sp>
    </p:spTree>
    <p:extLst>
      <p:ext uri="{BB962C8B-B14F-4D97-AF65-F5344CB8AC3E}">
        <p14:creationId xmlns:p14="http://schemas.microsoft.com/office/powerpoint/2010/main" val="275585038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44"/>
            </a:lvl1pPr>
          </a:lstStyle>
          <a:p>
            <a:pPr eaLnBrk="1" hangingPunct="1">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44"/>
            </a:lvl1pPr>
          </a:lstStyle>
          <a:p>
            <a:pPr eaLnBrk="1" hangingPunct="1">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44"/>
            </a:lvl1pPr>
          </a:lstStyle>
          <a:p>
            <a:pPr eaLnBrk="1" hangingPunct="1">
              <a:defRPr/>
            </a:pPr>
            <a:fld id="{FDA1AEE5-254D-4A7A-8339-252ACAD0B539}" type="slidenum">
              <a:rPr lang="en-US">
                <a:solidFill>
                  <a:srgbClr val="000000"/>
                </a:solidFill>
                <a:effectLst/>
              </a:rPr>
              <a:pPr eaLnBrk="1" hangingPunct="1">
                <a:defRPr/>
              </a:pPr>
              <a:t>‹#›</a:t>
            </a:fld>
            <a:endParaRPr lang="en-US">
              <a:solidFill>
                <a:srgbClr val="000000"/>
              </a:solidFill>
              <a:effectLst/>
            </a:endParaRPr>
          </a:p>
        </p:txBody>
      </p:sp>
    </p:spTree>
    <p:extLst>
      <p:ext uri="{BB962C8B-B14F-4D97-AF65-F5344CB8AC3E}">
        <p14:creationId xmlns:p14="http://schemas.microsoft.com/office/powerpoint/2010/main" val="1890702317"/>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Lst>
  <p:txStyles>
    <p:titleStyle>
      <a:lvl1pPr algn="ctr" rtl="0" eaLnBrk="0" fontAlgn="base" hangingPunct="0">
        <a:spcBef>
          <a:spcPct val="0"/>
        </a:spcBef>
        <a:spcAft>
          <a:spcPct val="0"/>
        </a:spcAft>
        <a:defRPr sz="3911">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Arial Rounded MT Bold" pitchFamily="34" charset="0"/>
        </a:defRPr>
      </a:lvl2pPr>
      <a:lvl3pPr algn="ctr" rtl="0" eaLnBrk="0" fontAlgn="base" hangingPunct="0">
        <a:spcBef>
          <a:spcPct val="0"/>
        </a:spcBef>
        <a:spcAft>
          <a:spcPct val="0"/>
        </a:spcAft>
        <a:defRPr sz="3911">
          <a:solidFill>
            <a:schemeClr val="tx1"/>
          </a:solidFill>
          <a:latin typeface="Arial Rounded MT Bold" pitchFamily="34" charset="0"/>
        </a:defRPr>
      </a:lvl3pPr>
      <a:lvl4pPr algn="ctr" rtl="0" eaLnBrk="0" fontAlgn="base" hangingPunct="0">
        <a:spcBef>
          <a:spcPct val="0"/>
        </a:spcBef>
        <a:spcAft>
          <a:spcPct val="0"/>
        </a:spcAft>
        <a:defRPr sz="3911">
          <a:solidFill>
            <a:schemeClr val="tx1"/>
          </a:solidFill>
          <a:latin typeface="Arial Rounded MT Bold" pitchFamily="34" charset="0"/>
        </a:defRPr>
      </a:lvl4pPr>
      <a:lvl5pPr algn="ctr" rtl="0" eaLnBrk="0" fontAlgn="base" hangingPunct="0">
        <a:spcBef>
          <a:spcPct val="0"/>
        </a:spcBef>
        <a:spcAft>
          <a:spcPct val="0"/>
        </a:spcAft>
        <a:defRPr sz="3911">
          <a:solidFill>
            <a:schemeClr val="tx1"/>
          </a:solidFill>
          <a:latin typeface="Arial Rounded MT Bold" pitchFamily="34" charset="0"/>
        </a:defRPr>
      </a:lvl5pPr>
      <a:lvl6pPr marL="406405" algn="ctr" rtl="0" fontAlgn="base">
        <a:spcBef>
          <a:spcPct val="0"/>
        </a:spcBef>
        <a:spcAft>
          <a:spcPct val="0"/>
        </a:spcAft>
        <a:defRPr sz="3911">
          <a:solidFill>
            <a:schemeClr val="tx1"/>
          </a:solidFill>
          <a:latin typeface="Arial Rounded MT Bold" pitchFamily="34" charset="0"/>
        </a:defRPr>
      </a:lvl6pPr>
      <a:lvl7pPr marL="812810" algn="ctr" rtl="0" fontAlgn="base">
        <a:spcBef>
          <a:spcPct val="0"/>
        </a:spcBef>
        <a:spcAft>
          <a:spcPct val="0"/>
        </a:spcAft>
        <a:defRPr sz="3911">
          <a:solidFill>
            <a:schemeClr val="tx1"/>
          </a:solidFill>
          <a:latin typeface="Arial Rounded MT Bold" pitchFamily="34" charset="0"/>
        </a:defRPr>
      </a:lvl7pPr>
      <a:lvl8pPr marL="1219215" algn="ctr" rtl="0" fontAlgn="base">
        <a:spcBef>
          <a:spcPct val="0"/>
        </a:spcBef>
        <a:spcAft>
          <a:spcPct val="0"/>
        </a:spcAft>
        <a:defRPr sz="3911">
          <a:solidFill>
            <a:schemeClr val="tx1"/>
          </a:solidFill>
          <a:latin typeface="Arial Rounded MT Bold" pitchFamily="34" charset="0"/>
        </a:defRPr>
      </a:lvl8pPr>
      <a:lvl9pPr marL="1625620" algn="ctr" rtl="0" fontAlgn="base">
        <a:spcBef>
          <a:spcPct val="0"/>
        </a:spcBef>
        <a:spcAft>
          <a:spcPct val="0"/>
        </a:spcAft>
        <a:defRPr sz="3911">
          <a:solidFill>
            <a:schemeClr val="tx1"/>
          </a:solidFill>
          <a:latin typeface="Arial Rounded MT Bold" pitchFamily="34" charset="0"/>
        </a:defRPr>
      </a:lvl9pPr>
    </p:titleStyle>
    <p:bodyStyle>
      <a:lvl1pPr marL="304804" indent="-304804" algn="l" rtl="0" eaLnBrk="0" fontAlgn="base" hangingPunct="0">
        <a:spcBef>
          <a:spcPct val="20000"/>
        </a:spcBef>
        <a:spcAft>
          <a:spcPct val="0"/>
        </a:spcAft>
        <a:buChar char="•"/>
        <a:defRPr sz="2844">
          <a:solidFill>
            <a:schemeClr val="bg2"/>
          </a:solidFill>
          <a:latin typeface="+mn-lt"/>
          <a:ea typeface="+mn-ea"/>
          <a:cs typeface="+mn-cs"/>
        </a:defRPr>
      </a:lvl1pPr>
      <a:lvl2pPr marL="660408" indent="-254003" algn="l" rtl="0" eaLnBrk="0" fontAlgn="base" hangingPunct="0">
        <a:spcBef>
          <a:spcPct val="20000"/>
        </a:spcBef>
        <a:spcAft>
          <a:spcPct val="0"/>
        </a:spcAft>
        <a:buChar char="–"/>
        <a:defRPr sz="2489">
          <a:solidFill>
            <a:schemeClr val="bg2"/>
          </a:solidFill>
          <a:latin typeface="+mn-lt"/>
        </a:defRPr>
      </a:lvl2pPr>
      <a:lvl3pPr marL="1016013" indent="-203203" algn="l" rtl="0" eaLnBrk="0" fontAlgn="base" hangingPunct="0">
        <a:spcBef>
          <a:spcPct val="20000"/>
        </a:spcBef>
        <a:spcAft>
          <a:spcPct val="0"/>
        </a:spcAft>
        <a:buChar char="•"/>
        <a:defRPr sz="2133">
          <a:solidFill>
            <a:schemeClr val="bg2"/>
          </a:solidFill>
          <a:latin typeface="+mn-lt"/>
        </a:defRPr>
      </a:lvl3pPr>
      <a:lvl4pPr marL="1422418" indent="-203203" algn="l" rtl="0" eaLnBrk="0" fontAlgn="base" hangingPunct="0">
        <a:spcBef>
          <a:spcPct val="20000"/>
        </a:spcBef>
        <a:spcAft>
          <a:spcPct val="0"/>
        </a:spcAft>
        <a:buChar char="–"/>
        <a:defRPr sz="1778">
          <a:solidFill>
            <a:schemeClr val="bg2"/>
          </a:solidFill>
          <a:latin typeface="+mn-lt"/>
        </a:defRPr>
      </a:lvl4pPr>
      <a:lvl5pPr marL="1828823" indent="-203203" algn="l" rtl="0" eaLnBrk="0" fontAlgn="base" hangingPunct="0">
        <a:spcBef>
          <a:spcPct val="20000"/>
        </a:spcBef>
        <a:spcAft>
          <a:spcPct val="0"/>
        </a:spcAft>
        <a:buChar char="»"/>
        <a:defRPr sz="1778">
          <a:solidFill>
            <a:schemeClr val="bg2"/>
          </a:solidFill>
          <a:latin typeface="+mn-lt"/>
        </a:defRPr>
      </a:lvl5pPr>
      <a:lvl6pPr marL="2235228" indent="-203203" algn="l" rtl="0" fontAlgn="base">
        <a:spcBef>
          <a:spcPct val="20000"/>
        </a:spcBef>
        <a:spcAft>
          <a:spcPct val="0"/>
        </a:spcAft>
        <a:buChar char="»"/>
        <a:defRPr sz="1778">
          <a:solidFill>
            <a:schemeClr val="bg2"/>
          </a:solidFill>
          <a:latin typeface="+mn-lt"/>
        </a:defRPr>
      </a:lvl6pPr>
      <a:lvl7pPr marL="2641633" indent="-203203" algn="l" rtl="0" fontAlgn="base">
        <a:spcBef>
          <a:spcPct val="20000"/>
        </a:spcBef>
        <a:spcAft>
          <a:spcPct val="0"/>
        </a:spcAft>
        <a:buChar char="»"/>
        <a:defRPr sz="1778">
          <a:solidFill>
            <a:schemeClr val="bg2"/>
          </a:solidFill>
          <a:latin typeface="+mn-lt"/>
        </a:defRPr>
      </a:lvl7pPr>
      <a:lvl8pPr marL="3048038" indent="-203203" algn="l" rtl="0" fontAlgn="base">
        <a:spcBef>
          <a:spcPct val="20000"/>
        </a:spcBef>
        <a:spcAft>
          <a:spcPct val="0"/>
        </a:spcAft>
        <a:buChar char="»"/>
        <a:defRPr sz="1778">
          <a:solidFill>
            <a:schemeClr val="bg2"/>
          </a:solidFill>
          <a:latin typeface="+mn-lt"/>
        </a:defRPr>
      </a:lvl8pPr>
      <a:lvl9pPr marL="3454443" indent="-203203" algn="l" rtl="0" fontAlgn="base">
        <a:spcBef>
          <a:spcPct val="20000"/>
        </a:spcBef>
        <a:spcAft>
          <a:spcPct val="0"/>
        </a:spcAft>
        <a:buChar char="»"/>
        <a:defRPr sz="1778">
          <a:solidFill>
            <a:schemeClr val="bg2"/>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a:spcAft>
                <a:spcPts val="0"/>
              </a:spcAft>
            </a:pPr>
            <a:fld id="{00000000-1234-1234-1234-123412341234}" type="slidenum">
              <a:rPr lang="en-CA" smtClean="0"/>
              <a:pPr>
                <a:spcAft>
                  <a:spcPts val="0"/>
                </a:spcAft>
              </a:pPr>
              <a:t>‹#›</a:t>
            </a:fld>
            <a:endParaRPr lang="en-CA"/>
          </a:p>
        </p:txBody>
      </p:sp>
    </p:spTree>
    <p:extLst>
      <p:ext uri="{BB962C8B-B14F-4D97-AF65-F5344CB8AC3E}">
        <p14:creationId xmlns:p14="http://schemas.microsoft.com/office/powerpoint/2010/main" val="2499397698"/>
      </p:ext>
    </p:extLst>
  </p:cSld>
  <p:clrMap bg1="lt1" tx1="dk1" bg2="dk2" tx2="lt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DA1AEE5-254D-4A7A-8339-252ACAD0B539}" type="slidenum">
              <a:rPr lang="en-US"/>
              <a:pPr>
                <a:defRPr/>
              </a:pPr>
              <a:t>‹#›</a:t>
            </a:fld>
            <a:endParaRPr lang="en-US"/>
          </a:p>
        </p:txBody>
      </p:sp>
    </p:spTree>
    <p:extLst>
      <p:ext uri="{BB962C8B-B14F-4D97-AF65-F5344CB8AC3E}">
        <p14:creationId xmlns:p14="http://schemas.microsoft.com/office/powerpoint/2010/main" val="2344455380"/>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Rounded MT Bold" pitchFamily="34" charset="0"/>
        </a:defRPr>
      </a:lvl2pPr>
      <a:lvl3pPr algn="ctr" rtl="0" eaLnBrk="0" fontAlgn="base" hangingPunct="0">
        <a:spcBef>
          <a:spcPct val="0"/>
        </a:spcBef>
        <a:spcAft>
          <a:spcPct val="0"/>
        </a:spcAft>
        <a:defRPr sz="4400">
          <a:solidFill>
            <a:schemeClr val="tx1"/>
          </a:solidFill>
          <a:latin typeface="Arial Rounded MT Bold" pitchFamily="34" charset="0"/>
        </a:defRPr>
      </a:lvl3pPr>
      <a:lvl4pPr algn="ctr" rtl="0" eaLnBrk="0" fontAlgn="base" hangingPunct="0">
        <a:spcBef>
          <a:spcPct val="0"/>
        </a:spcBef>
        <a:spcAft>
          <a:spcPct val="0"/>
        </a:spcAft>
        <a:defRPr sz="4400">
          <a:solidFill>
            <a:schemeClr val="tx1"/>
          </a:solidFill>
          <a:latin typeface="Arial Rounded MT Bold" pitchFamily="34" charset="0"/>
        </a:defRPr>
      </a:lvl4pPr>
      <a:lvl5pPr algn="ctr" rtl="0" eaLnBrk="0" fontAlgn="base" hangingPunct="0">
        <a:spcBef>
          <a:spcPct val="0"/>
        </a:spcBef>
        <a:spcAft>
          <a:spcPct val="0"/>
        </a:spcAft>
        <a:defRPr sz="4400">
          <a:solidFill>
            <a:schemeClr val="tx1"/>
          </a:solidFill>
          <a:latin typeface="Arial Rounded MT Bold" pitchFamily="34" charset="0"/>
        </a:defRPr>
      </a:lvl5pPr>
      <a:lvl6pPr marL="457200" algn="ctr" rtl="0" fontAlgn="base">
        <a:spcBef>
          <a:spcPct val="0"/>
        </a:spcBef>
        <a:spcAft>
          <a:spcPct val="0"/>
        </a:spcAft>
        <a:defRPr sz="4400">
          <a:solidFill>
            <a:schemeClr val="tx1"/>
          </a:solidFill>
          <a:latin typeface="Arial Rounded MT Bold" pitchFamily="34" charset="0"/>
        </a:defRPr>
      </a:lvl6pPr>
      <a:lvl7pPr marL="914400" algn="ctr" rtl="0" fontAlgn="base">
        <a:spcBef>
          <a:spcPct val="0"/>
        </a:spcBef>
        <a:spcAft>
          <a:spcPct val="0"/>
        </a:spcAft>
        <a:defRPr sz="4400">
          <a:solidFill>
            <a:schemeClr val="tx1"/>
          </a:solidFill>
          <a:latin typeface="Arial Rounded MT Bold" pitchFamily="34" charset="0"/>
        </a:defRPr>
      </a:lvl7pPr>
      <a:lvl8pPr marL="1371600" algn="ctr" rtl="0" fontAlgn="base">
        <a:spcBef>
          <a:spcPct val="0"/>
        </a:spcBef>
        <a:spcAft>
          <a:spcPct val="0"/>
        </a:spcAft>
        <a:defRPr sz="4400">
          <a:solidFill>
            <a:schemeClr val="tx1"/>
          </a:solidFill>
          <a:latin typeface="Arial Rounded MT Bold" pitchFamily="34" charset="0"/>
        </a:defRPr>
      </a:lvl8pPr>
      <a:lvl9pPr marL="1828800" algn="ctr" rtl="0" fontAlgn="base">
        <a:spcBef>
          <a:spcPct val="0"/>
        </a:spcBef>
        <a:spcAft>
          <a:spcPct val="0"/>
        </a:spcAft>
        <a:defRPr sz="4400">
          <a:solidFill>
            <a:schemeClr val="tx1"/>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B495102-66B0-5843-94E1-0BDC3814AAC7}" type="datetimeFigureOut">
              <a:rPr lang="en-US" smtClean="0">
                <a:solidFill>
                  <a:prstClr val="black">
                    <a:tint val="75000"/>
                  </a:prstClr>
                </a:solidFill>
                <a:latin typeface="Calibri"/>
              </a:rPr>
              <a:pPr defTabSz="457200" eaLnBrk="1" fontAlgn="auto" hangingPunct="1">
                <a:spcBef>
                  <a:spcPts val="0"/>
                </a:spcBef>
                <a:spcAft>
                  <a:spcPts val="0"/>
                </a:spcAft>
              </a:pPr>
              <a:t>9/10/2020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FECA093-2410-0048-9DDC-2355C61FF51A}"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89513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24000" y="432000"/>
            <a:ext cx="8505000" cy="54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400"/>
              <a:buFont typeface="Trebuchet MS"/>
              <a:buNone/>
              <a:defRPr sz="2400" b="0"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24000" y="1224000"/>
            <a:ext cx="8504999" cy="485874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Trebuchet MS"/>
                <a:ea typeface="Trebuchet MS"/>
                <a:cs typeface="Trebuchet MS"/>
                <a:sym typeface="Trebuchet MS"/>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1"/>
          <p:cNvSpPr txBox="1">
            <a:spLocks noGrp="1"/>
          </p:cNvSpPr>
          <p:nvPr>
            <p:ph type="ftr" idx="11"/>
          </p:nvPr>
        </p:nvSpPr>
        <p:spPr>
          <a:xfrm>
            <a:off x="323999" y="6356351"/>
            <a:ext cx="30861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1"/>
          <p:cNvSpPr txBox="1">
            <a:spLocks noGrp="1"/>
          </p:cNvSpPr>
          <p:nvPr>
            <p:ph type="sldNum" idx="12"/>
          </p:nvPr>
        </p:nvSpPr>
        <p:spPr>
          <a:xfrm>
            <a:off x="6771599"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Trebuchet MS"/>
                <a:ea typeface="Trebuchet MS"/>
                <a:cs typeface="Trebuchet MS"/>
                <a:sym typeface="Trebuchet MS"/>
              </a:defRPr>
            </a:lvl1pPr>
            <a:lvl2pPr marL="0" marR="0" lvl="1" indent="0" algn="r" rtl="0">
              <a:spcBef>
                <a:spcPts val="0"/>
              </a:spcBef>
              <a:buNone/>
              <a:defRPr sz="900" b="0" i="0" u="none" strike="noStrike" cap="none">
                <a:solidFill>
                  <a:srgbClr val="888888"/>
                </a:solidFill>
                <a:latin typeface="Trebuchet MS"/>
                <a:ea typeface="Trebuchet MS"/>
                <a:cs typeface="Trebuchet MS"/>
                <a:sym typeface="Trebuchet MS"/>
              </a:defRPr>
            </a:lvl2pPr>
            <a:lvl3pPr marL="0" marR="0" lvl="2" indent="0" algn="r" rtl="0">
              <a:spcBef>
                <a:spcPts val="0"/>
              </a:spcBef>
              <a:buNone/>
              <a:defRPr sz="900" b="0" i="0" u="none" strike="noStrike" cap="none">
                <a:solidFill>
                  <a:srgbClr val="888888"/>
                </a:solidFill>
                <a:latin typeface="Trebuchet MS"/>
                <a:ea typeface="Trebuchet MS"/>
                <a:cs typeface="Trebuchet MS"/>
                <a:sym typeface="Trebuchet MS"/>
              </a:defRPr>
            </a:lvl3pPr>
            <a:lvl4pPr marL="0" marR="0" lvl="3" indent="0" algn="r" rtl="0">
              <a:spcBef>
                <a:spcPts val="0"/>
              </a:spcBef>
              <a:buNone/>
              <a:defRPr sz="900" b="0" i="0" u="none" strike="noStrike" cap="none">
                <a:solidFill>
                  <a:srgbClr val="888888"/>
                </a:solidFill>
                <a:latin typeface="Trebuchet MS"/>
                <a:ea typeface="Trebuchet MS"/>
                <a:cs typeface="Trebuchet MS"/>
                <a:sym typeface="Trebuchet MS"/>
              </a:defRPr>
            </a:lvl4pPr>
            <a:lvl5pPr marL="0" marR="0" lvl="4" indent="0" algn="r" rtl="0">
              <a:spcBef>
                <a:spcPts val="0"/>
              </a:spcBef>
              <a:buNone/>
              <a:defRPr sz="900" b="0" i="0" u="none" strike="noStrike" cap="none">
                <a:solidFill>
                  <a:srgbClr val="888888"/>
                </a:solidFill>
                <a:latin typeface="Trebuchet MS"/>
                <a:ea typeface="Trebuchet MS"/>
                <a:cs typeface="Trebuchet MS"/>
                <a:sym typeface="Trebuchet MS"/>
              </a:defRPr>
            </a:lvl5pPr>
            <a:lvl6pPr marL="0" marR="0" lvl="5" indent="0" algn="r" rtl="0">
              <a:spcBef>
                <a:spcPts val="0"/>
              </a:spcBef>
              <a:buNone/>
              <a:defRPr sz="900" b="0" i="0" u="none" strike="noStrike" cap="none">
                <a:solidFill>
                  <a:srgbClr val="888888"/>
                </a:solidFill>
                <a:latin typeface="Trebuchet MS"/>
                <a:ea typeface="Trebuchet MS"/>
                <a:cs typeface="Trebuchet MS"/>
                <a:sym typeface="Trebuchet MS"/>
              </a:defRPr>
            </a:lvl6pPr>
            <a:lvl7pPr marL="0" marR="0" lvl="6" indent="0" algn="r" rtl="0">
              <a:spcBef>
                <a:spcPts val="0"/>
              </a:spcBef>
              <a:buNone/>
              <a:defRPr sz="900" b="0" i="0" u="none" strike="noStrike" cap="none">
                <a:solidFill>
                  <a:srgbClr val="888888"/>
                </a:solidFill>
                <a:latin typeface="Trebuchet MS"/>
                <a:ea typeface="Trebuchet MS"/>
                <a:cs typeface="Trebuchet MS"/>
                <a:sym typeface="Trebuchet MS"/>
              </a:defRPr>
            </a:lvl7pPr>
            <a:lvl8pPr marL="0" marR="0" lvl="7" indent="0" algn="r" rtl="0">
              <a:spcBef>
                <a:spcPts val="0"/>
              </a:spcBef>
              <a:buNone/>
              <a:defRPr sz="900" b="0" i="0" u="none" strike="noStrike" cap="none">
                <a:solidFill>
                  <a:srgbClr val="888888"/>
                </a:solidFill>
                <a:latin typeface="Trebuchet MS"/>
                <a:ea typeface="Trebuchet MS"/>
                <a:cs typeface="Trebuchet MS"/>
                <a:sym typeface="Trebuchet MS"/>
              </a:defRPr>
            </a:lvl8pPr>
            <a:lvl9pPr marL="0" marR="0" lvl="8" indent="0" algn="r" rtl="0">
              <a:spcBef>
                <a:spcPts val="0"/>
              </a:spcBef>
              <a:buNone/>
              <a:defRPr sz="900" b="0" i="0" u="none" strike="noStrike" cap="none">
                <a:solidFill>
                  <a:srgbClr val="88888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C"/>
              <a:t>‹#›</a:t>
            </a:fld>
            <a:endParaRPr/>
          </a:p>
        </p:txBody>
      </p:sp>
    </p:spTree>
    <p:extLst>
      <p:ext uri="{BB962C8B-B14F-4D97-AF65-F5344CB8AC3E}">
        <p14:creationId xmlns:p14="http://schemas.microsoft.com/office/powerpoint/2010/main" val="191107857"/>
      </p:ext>
    </p:extLst>
  </p:cSld>
  <p:clrMap bg1="lt1" tx1="dk1" bg2="dk2" tx2="lt2" accent1="accent1" accent2="accent2" accent3="accent3" accent4="accent4" accent5="accent5" accent6="accent6" hlink="hlink" folHlink="folHlink"/>
  <p:sldLayoutIdLst>
    <p:sldLayoutId id="214748412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0C937F6-D8C0-490A-A189-0D5F69607B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17910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65128"/>
            <a:ext cx="7886700" cy="1325563"/>
          </a:xfrm>
          <a:prstGeom prst="rect">
            <a:avLst/>
          </a:prstGeom>
          <a:noFill/>
          <a:ln>
            <a:noFill/>
          </a:ln>
        </p:spPr>
        <p:txBody>
          <a:bodyPr spcFirstLastPara="1" wrap="square" lIns="45700" tIns="45700" rIns="45700" bIns="45700" anchor="ctr" anchorCtr="0"/>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628650" y="1825625"/>
            <a:ext cx="7886700" cy="4351338"/>
          </a:xfrm>
          <a:prstGeom prst="rect">
            <a:avLst/>
          </a:prstGeom>
          <a:noFill/>
          <a:ln>
            <a:noFill/>
          </a:ln>
        </p:spPr>
        <p:txBody>
          <a:bodyPr spcFirstLastPara="1" wrap="square" lIns="45700" tIns="45700" rIns="45700" bIns="45700" anchor="t" anchorCtr="0"/>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10398" y="6400416"/>
            <a:ext cx="204953" cy="276999"/>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800097388"/>
      </p:ext>
    </p:extLst>
  </p:cSld>
  <p:clrMap bg1="lt1" tx1="dk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 id="2147483992" r:id="rId27"/>
    <p:sldLayoutId id="2147483993" r:id="rId28"/>
    <p:sldLayoutId id="2147483994" r:id="rId29"/>
    <p:sldLayoutId id="2147483995" r:id="rId30"/>
    <p:sldLayoutId id="2147483996" r:id="rId31"/>
    <p:sldLayoutId id="2147483997" r:id="rId32"/>
    <p:sldLayoutId id="2147483998" r:id="rId33"/>
    <p:sldLayoutId id="2147483999" r:id="rId34"/>
    <p:sldLayoutId id="2147484000" r:id="rId35"/>
    <p:sldLayoutId id="2147484001" r:id="rId36"/>
    <p:sldLayoutId id="2147484002" r:id="rId37"/>
    <p:sldLayoutId id="2147484003" r:id="rId38"/>
    <p:sldLayoutId id="2147484004" r:id="rId39"/>
    <p:sldLayoutId id="2147484005" r:id="rId40"/>
    <p:sldLayoutId id="2147484006" r:id="rId41"/>
    <p:sldLayoutId id="2147484007" r:id="rId42"/>
    <p:sldLayoutId id="2147484008" r:id="rId43"/>
    <p:sldLayoutId id="2147484009" r:id="rId44"/>
    <p:sldLayoutId id="2147484010" r:id="rId45"/>
    <p:sldLayoutId id="2147484011" r:id="rId46"/>
    <p:sldLayoutId id="2147484012" r:id="rId47"/>
    <p:sldLayoutId id="2147484013" r:id="rId48"/>
    <p:sldLayoutId id="2147484014" r:id="rId49"/>
    <p:sldLayoutId id="2147484015" r:id="rId50"/>
    <p:sldLayoutId id="2147484016" r:id="rId51"/>
    <p:sldLayoutId id="2147484017" r:id="rId52"/>
    <p:sldLayoutId id="2147484018" r:id="rId53"/>
    <p:sldLayoutId id="2147484019" r:id="rId54"/>
    <p:sldLayoutId id="2147484020" r:id="rId55"/>
    <p:sldLayoutId id="2147484021" r:id="rId56"/>
    <p:sldLayoutId id="2147484022" r:id="rId57"/>
    <p:sldLayoutId id="2147484023" r:id="rId58"/>
    <p:sldLayoutId id="2147484024" r:id="rId59"/>
    <p:sldLayoutId id="2147484025" r:id="rId60"/>
    <p:sldLayoutId id="2147484026" r:id="rId61"/>
    <p:sldLayoutId id="2147484027" r:id="rId62"/>
    <p:sldLayoutId id="2147484028" r:id="rId63"/>
    <p:sldLayoutId id="2147484029" r:id="rId64"/>
    <p:sldLayoutId id="2147484030" r:id="rId65"/>
    <p:sldLayoutId id="2147484031" r:id="rId66"/>
    <p:sldLayoutId id="2147484032" r:id="rId67"/>
    <p:sldLayoutId id="2147484033" r:id="rId68"/>
    <p:sldLayoutId id="2147484034" r:id="rId69"/>
    <p:sldLayoutId id="2147484035" r:id="rId70"/>
    <p:sldLayoutId id="2147484036" r:id="rId71"/>
    <p:sldLayoutId id="2147484037" r:id="rId72"/>
    <p:sldLayoutId id="2147484038" r:id="rId73"/>
    <p:sldLayoutId id="2147484039" r:id="rId74"/>
    <p:sldLayoutId id="2147484040" r:id="rId75"/>
    <p:sldLayoutId id="2147484041" r:id="rId76"/>
    <p:sldLayoutId id="2147484042" r:id="rId77"/>
    <p:sldLayoutId id="2147484043" r:id="rId78"/>
    <p:sldLayoutId id="2147484044" r:id="rId79"/>
    <p:sldLayoutId id="2147484045" r:id="rId80"/>
    <p:sldLayoutId id="2147484046" r:id="rId81"/>
    <p:sldLayoutId id="2147484047" r:id="rId82"/>
    <p:sldLayoutId id="2147484048" r:id="rId83"/>
    <p:sldLayoutId id="2147484049" r:id="rId84"/>
    <p:sldLayoutId id="2147484050" r:id="rId85"/>
    <p:sldLayoutId id="2147484051" r:id="rId86"/>
    <p:sldLayoutId id="2147484052" r:id="rId87"/>
    <p:sldLayoutId id="2147484053" r:id="rId88"/>
    <p:sldLayoutId id="2147484054" r:id="rId89"/>
    <p:sldLayoutId id="2147484055" r:id="rId90"/>
    <p:sldLayoutId id="2147484056" r:id="rId91"/>
    <p:sldLayoutId id="2147484057" r:id="rId92"/>
    <p:sldLayoutId id="2147484058" r:id="rId93"/>
    <p:sldLayoutId id="2147484059" r:id="rId9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76"/>
            <a:ext cx="2133600" cy="365125"/>
          </a:xfrm>
          <a:prstGeom prst="rect">
            <a:avLst/>
          </a:prstGeom>
        </p:spPr>
        <p:txBody>
          <a:bodyPr vert="horz" wrap="square" lIns="91440" tIns="45720" rIns="91440" bIns="45720" numCol="1" anchor="ctr" anchorCtr="0" compatLnSpc="1">
            <a:prstTxWarp prst="textNoShape">
              <a:avLst/>
            </a:prstTxWarp>
          </a:bodyPr>
          <a:lstStyle>
            <a:lvl1pPr>
              <a:defRPr sz="1067" smtClean="0">
                <a:solidFill>
                  <a:srgbClr val="898989"/>
                </a:solidFill>
                <a:latin typeface="Calibri" pitchFamily="34" charset="0"/>
              </a:defRPr>
            </a:lvl1pPr>
          </a:lstStyle>
          <a:p>
            <a:pPr eaLnBrk="1" hangingPunct="1">
              <a:defRPr/>
            </a:pPr>
            <a:fld id="{B5199D52-36E4-4D4F-A840-FA6171D6D033}" type="datetimeFigureOut">
              <a:rPr lang="en-US" altLang="en-US">
                <a:ea typeface="MS PGothic" pitchFamily="34" charset="-128"/>
              </a:rPr>
              <a:pPr eaLnBrk="1" hangingPunct="1">
                <a:defRPr/>
              </a:pPr>
              <a:t>9/10/2020</a:t>
            </a:fld>
            <a:endParaRPr lang="en-US" altLang="en-US">
              <a:ea typeface="MS PGothic" pitchFamily="34" charset="-128"/>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fontAlgn="auto">
              <a:spcBef>
                <a:spcPts val="0"/>
              </a:spcBef>
              <a:spcAft>
                <a:spcPts val="0"/>
              </a:spcAft>
              <a:defRPr sz="1067">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67" smtClean="0">
                <a:solidFill>
                  <a:srgbClr val="898989"/>
                </a:solidFill>
                <a:latin typeface="Calibri" pitchFamily="34" charset="0"/>
              </a:defRPr>
            </a:lvl1pPr>
          </a:lstStyle>
          <a:p>
            <a:pPr eaLnBrk="1" hangingPunct="1">
              <a:defRPr/>
            </a:pPr>
            <a:fld id="{C4DF9438-0E30-4FF7-A2FD-08D3C6F5C1A8}" type="slidenum">
              <a:rPr lang="en-US" altLang="en-US">
                <a:ea typeface="MS PGothic" pitchFamily="34" charset="-128"/>
              </a:rPr>
              <a:pPr eaLnBrk="1" hangingPunct="1">
                <a:defRPr/>
              </a:pPr>
              <a:t>‹#›</a:t>
            </a:fld>
            <a:endParaRPr lang="en-US" altLang="en-US">
              <a:ea typeface="MS PGothic" pitchFamily="34" charset="-128"/>
            </a:endParaRPr>
          </a:p>
        </p:txBody>
      </p:sp>
    </p:spTree>
    <p:extLst>
      <p:ext uri="{BB962C8B-B14F-4D97-AF65-F5344CB8AC3E}">
        <p14:creationId xmlns:p14="http://schemas.microsoft.com/office/powerpoint/2010/main" val="3356504623"/>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3911"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MS PGothic"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p:titleStyle>
    <p:bodyStyle>
      <a:lvl1pPr marL="304804" indent="-304804" algn="l" rtl="0" eaLnBrk="0" fontAlgn="base" hangingPunct="0">
        <a:spcBef>
          <a:spcPct val="20000"/>
        </a:spcBef>
        <a:spcAft>
          <a:spcPct val="0"/>
        </a:spcAft>
        <a:buFont typeface="Arial" pitchFamily="34" charset="0"/>
        <a:buChar char="•"/>
        <a:defRPr sz="2844" kern="1200">
          <a:solidFill>
            <a:schemeClr val="tx1"/>
          </a:solidFill>
          <a:latin typeface="+mn-lt"/>
          <a:ea typeface="MS PGothic" pitchFamily="34" charset="-128"/>
          <a:cs typeface="MS PGothic" charset="0"/>
        </a:defRPr>
      </a:lvl1pPr>
      <a:lvl2pPr marL="660408" indent="-254003" algn="l" rtl="0" eaLnBrk="0" fontAlgn="base" hangingPunct="0">
        <a:spcBef>
          <a:spcPct val="20000"/>
        </a:spcBef>
        <a:spcAft>
          <a:spcPct val="0"/>
        </a:spcAft>
        <a:buFont typeface="Arial" pitchFamily="34" charset="0"/>
        <a:buChar char="–"/>
        <a:defRPr sz="2489" kern="1200">
          <a:solidFill>
            <a:schemeClr val="tx1"/>
          </a:solidFill>
          <a:latin typeface="+mn-lt"/>
          <a:ea typeface="MS PGothic" pitchFamily="34" charset="-128"/>
          <a:cs typeface="MS PGothic" charset="0"/>
        </a:defRPr>
      </a:lvl2pPr>
      <a:lvl3pPr marL="1016013" indent="-203203" algn="l" rtl="0" eaLnBrk="0" fontAlgn="base" hangingPunct="0">
        <a:spcBef>
          <a:spcPct val="20000"/>
        </a:spcBef>
        <a:spcAft>
          <a:spcPct val="0"/>
        </a:spcAft>
        <a:buFont typeface="Arial" pitchFamily="34" charset="0"/>
        <a:buChar char="•"/>
        <a:defRPr sz="2133" kern="1200">
          <a:solidFill>
            <a:schemeClr val="tx1"/>
          </a:solidFill>
          <a:latin typeface="+mn-lt"/>
          <a:ea typeface="MS PGothic" pitchFamily="34" charset="-128"/>
          <a:cs typeface="MS PGothic" charset="0"/>
        </a:defRPr>
      </a:lvl3pPr>
      <a:lvl4pPr marL="1422418" indent="-203203" algn="l" rtl="0" eaLnBrk="0" fontAlgn="base" hangingPunct="0">
        <a:spcBef>
          <a:spcPct val="20000"/>
        </a:spcBef>
        <a:spcAft>
          <a:spcPct val="0"/>
        </a:spcAft>
        <a:buFont typeface="Arial" pitchFamily="34" charset="0"/>
        <a:buChar char="–"/>
        <a:defRPr sz="1778" kern="1200">
          <a:solidFill>
            <a:schemeClr val="tx1"/>
          </a:solidFill>
          <a:latin typeface="+mn-lt"/>
          <a:ea typeface="MS PGothic" pitchFamily="34" charset="-128"/>
          <a:cs typeface="MS PGothic" charset="0"/>
        </a:defRPr>
      </a:lvl4pPr>
      <a:lvl5pPr marL="1828823" indent="-203203" algn="l" rtl="0" eaLnBrk="0" fontAlgn="base" hangingPunct="0">
        <a:spcBef>
          <a:spcPct val="20000"/>
        </a:spcBef>
        <a:spcAft>
          <a:spcPct val="0"/>
        </a:spcAft>
        <a:buFont typeface="Arial" pitchFamily="34" charset="0"/>
        <a:buChar char="»"/>
        <a:defRPr sz="1778" kern="1200">
          <a:solidFill>
            <a:schemeClr val="tx1"/>
          </a:solidFill>
          <a:latin typeface="+mn-lt"/>
          <a:ea typeface="MS PGothic" pitchFamily="34" charset="-128"/>
          <a:cs typeface="MS PGothic" charset="0"/>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Google Shape;51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4" name="Google Shape;514;p97"/>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5" name="Google Shape;515;p9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6" name="Google Shape;516;p9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7" name="Google Shape;517;p9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3829288436"/>
      </p:ext>
    </p:extLst>
  </p:cSld>
  <p:clrMap bg1="lt1" tx1="dk1" bg2="dk2" tx2="lt2" accent1="accent1" accent2="accent2" accent3="accent3" accent4="accent4" accent5="accent5" accent6="accent6" hlink="hlink" folHlink="folHlink"/>
  <p:sldLayoutIdLst>
    <p:sldLayoutId id="2147484073"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Google Shape;51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4" name="Google Shape;514;p97"/>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5" name="Google Shape;515;p9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6" name="Google Shape;516;p9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350" b="0" i="0" u="none" strike="noStrike" cap="none">
                <a:solidFill>
                  <a:srgbClr val="000000"/>
                </a:solidFill>
                <a:latin typeface="Calibri"/>
                <a:ea typeface="Calibri"/>
                <a:cs typeface="Calibri"/>
                <a:sym typeface="Calibri"/>
              </a:defRPr>
            </a:lvl9pPr>
          </a:lstStyle>
          <a:p>
            <a:endParaRPr/>
          </a:p>
        </p:txBody>
      </p:sp>
      <p:sp>
        <p:nvSpPr>
          <p:cNvPr id="517" name="Google Shape;517;p9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s-EC" smtClean="0"/>
              <a:pPr/>
              <a:t>‹#›</a:t>
            </a:fld>
            <a:endParaRPr lang="es-EC"/>
          </a:p>
        </p:txBody>
      </p:sp>
    </p:spTree>
    <p:extLst>
      <p:ext uri="{BB962C8B-B14F-4D97-AF65-F5344CB8AC3E}">
        <p14:creationId xmlns:p14="http://schemas.microsoft.com/office/powerpoint/2010/main" val="1339127062"/>
      </p:ext>
    </p:extLst>
  </p:cSld>
  <p:clrMap bg1="lt1" tx1="dk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95.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hyperlink" Target="https://incupo.org.ar/wp-content/uploads/2020/03/Guia-Metodologica-M%C3%A9todo-LUME-en-castellano-Versi%C3%B3n-final.pdf" TargetMode="External"/><Relationship Id="rId3" Type="http://schemas.openxmlformats.org/officeDocument/2006/relationships/hyperlink" Target="https://www.agroecology-pool.org/" TargetMode="External"/><Relationship Id="rId7" Type="http://schemas.openxmlformats.org/officeDocument/2006/relationships/image" Target="../media/image53.emf"/><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hyperlink" Target="http://www.fao.org/policy-support/tools-and-publications/resources-details/en/c/1257355/" TargetMode="External"/><Relationship Id="rId5" Type="http://schemas.openxmlformats.org/officeDocument/2006/relationships/image" Target="../media/image52.png"/><Relationship Id="rId4" Type="http://schemas.openxmlformats.org/officeDocument/2006/relationships/image" Target="../media/image51.emf"/><Relationship Id="rId9" Type="http://schemas.openxmlformats.org/officeDocument/2006/relationships/hyperlink" Target="https://www.agroecologynow.com/lum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15.xml"/><Relationship Id="rId6" Type="http://schemas.openxmlformats.org/officeDocument/2006/relationships/image" Target="../media/image53.emf"/><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09.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3.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4.gif"/><Relationship Id="rId7"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43.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53.xml"/><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53.xml"/><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15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8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7.png"/><Relationship Id="rId7" Type="http://schemas.openxmlformats.org/officeDocument/2006/relationships/image" Target="../media/image91.jpg"/><Relationship Id="rId2" Type="http://schemas.openxmlformats.org/officeDocument/2006/relationships/notesSlide" Target="../notesSlides/notesSlide8.xml"/><Relationship Id="rId1" Type="http://schemas.openxmlformats.org/officeDocument/2006/relationships/slideLayout" Target="../slideLayouts/slideLayout174.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emf"/><Relationship Id="rId1" Type="http://schemas.openxmlformats.org/officeDocument/2006/relationships/slideLayout" Target="../slideLayouts/slideLayout164.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17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5.xml"/></Relationships>
</file>

<file path=ppt/slides/_rels/slide3.xml.rels><?xml version="1.0" encoding="UTF-8" standalone="yes"?>
<Relationships xmlns="http://schemas.openxmlformats.org/package/2006/relationships"><Relationship Id="rId3" Type="http://schemas.openxmlformats.org/officeDocument/2006/relationships/hyperlink" Target="https://www.agroecology-pool.org/" TargetMode="External"/><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85.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2.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hyperlink" Target="https://nyeleni.org/spip.php?article605" TargetMode="External"/><Relationship Id="rId3" Type="http://schemas.openxmlformats.org/officeDocument/2006/relationships/hyperlink" Target="https://www.cidse.org/es/2018/04/03/the-principles-of-agroecology/" TargetMode="External"/><Relationship Id="rId7" Type="http://schemas.openxmlformats.org/officeDocument/2006/relationships/image" Target="../media/image47.emf"/><Relationship Id="rId2" Type="http://schemas.openxmlformats.org/officeDocument/2006/relationships/hyperlink" Target="http://www.fao.org/3/i9037es/I9037ES.pdf" TargetMode="External"/><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hyperlink" Target="https://revistas.um.es/agroecologia/article/view/300741" TargetMode="External"/><Relationship Id="rId4" Type="http://schemas.openxmlformats.org/officeDocument/2006/relationships/image" Target="../media/image45.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109"/>
          <p:cNvSpPr txBox="1">
            <a:spLocks noGrp="1"/>
          </p:cNvSpPr>
          <p:nvPr>
            <p:ph type="title"/>
          </p:nvPr>
        </p:nvSpPr>
        <p:spPr>
          <a:xfrm>
            <a:off x="206011" y="609600"/>
            <a:ext cx="5836378" cy="1460070"/>
          </a:xfrm>
          <a:prstGeom prst="rect">
            <a:avLst/>
          </a:prstGeom>
          <a:noFill/>
          <a:ln>
            <a:noFill/>
          </a:ln>
        </p:spPr>
        <p:txBody>
          <a:bodyPr spcFirstLastPara="1" vert="horz" wrap="square" lIns="34275" tIns="34275" rIns="34275" bIns="34275" rtlCol="0" anchor="t" anchorCtr="0">
            <a:noAutofit/>
          </a:bodyPr>
          <a:lstStyle/>
          <a:p>
            <a:pPr>
              <a:buClr>
                <a:srgbClr val="FFE699"/>
              </a:buClr>
              <a:buSzPts val="6000"/>
            </a:pPr>
            <a:r>
              <a:rPr lang="en-US" sz="3600" dirty="0">
                <a:solidFill>
                  <a:schemeClr val="bg1"/>
                </a:solidFill>
                <a:effectLst>
                  <a:outerShdw blurRad="38100" dist="38100" dir="2700000" algn="tl">
                    <a:srgbClr val="000000">
                      <a:alpha val="43137"/>
                    </a:srgbClr>
                  </a:outerShdw>
                </a:effectLst>
                <a:latin typeface="Candara" panose="020E0502030303020204" pitchFamily="34" charset="0"/>
                <a:ea typeface="Avenir"/>
              </a:rPr>
              <a:t>La transformation/transition agro-</a:t>
            </a:r>
            <a:r>
              <a:rPr lang="en-US" sz="3600" dirty="0" err="1">
                <a:solidFill>
                  <a:schemeClr val="bg1"/>
                </a:solidFill>
                <a:effectLst>
                  <a:outerShdw blurRad="38100" dist="38100" dir="2700000" algn="tl">
                    <a:srgbClr val="000000">
                      <a:alpha val="43137"/>
                    </a:srgbClr>
                  </a:outerShdw>
                </a:effectLst>
                <a:latin typeface="Candara" panose="020E0502030303020204" pitchFamily="34" charset="0"/>
                <a:ea typeface="Avenir"/>
              </a:rPr>
              <a:t>écologique</a:t>
            </a:r>
            <a:endParaRPr sz="3600" dirty="0">
              <a:solidFill>
                <a:schemeClr val="bg1"/>
              </a:solidFill>
              <a:latin typeface="Candara" panose="020E0502030303020204" pitchFamily="34" charset="0"/>
              <a:ea typeface="Avenir"/>
              <a:cs typeface="Avenir"/>
              <a:sym typeface="Avenir"/>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1219200"/>
            <a:ext cx="2162365" cy="645466"/>
          </a:xfrm>
          <a:prstGeom prst="rect">
            <a:avLst/>
          </a:prstGeom>
        </p:spPr>
      </p:pic>
      <p:sp>
        <p:nvSpPr>
          <p:cNvPr id="3" name="TextBox 2"/>
          <p:cNvSpPr txBox="1"/>
          <p:nvPr/>
        </p:nvSpPr>
        <p:spPr>
          <a:xfrm>
            <a:off x="206011" y="2265391"/>
            <a:ext cx="4724400" cy="1538883"/>
          </a:xfrm>
          <a:prstGeom prst="rect">
            <a:avLst/>
          </a:prstGeom>
          <a:noFill/>
        </p:spPr>
        <p:txBody>
          <a:bodyPr wrap="square" rtlCol="0">
            <a:spAutoFit/>
          </a:bodyPr>
          <a:lstStyle/>
          <a:p>
            <a:r>
              <a:rPr lang="es-SV" sz="2000" dirty="0">
                <a:solidFill>
                  <a:srgbClr val="FFFFCC"/>
                </a:solidFill>
                <a:effectLst>
                  <a:outerShdw blurRad="38100" dist="38100" dir="2700000" algn="tl">
                    <a:srgbClr val="000000">
                      <a:alpha val="43137"/>
                    </a:srgbClr>
                  </a:outerShdw>
                </a:effectLst>
                <a:latin typeface="Candara" panose="020E0502030303020204" pitchFamily="34" charset="0"/>
              </a:rPr>
              <a:t>Ernesto </a:t>
            </a:r>
            <a:r>
              <a:rPr lang="es-SV" sz="2000" dirty="0" smtClean="0">
                <a:solidFill>
                  <a:srgbClr val="FFFFCC"/>
                </a:solidFill>
                <a:effectLst>
                  <a:outerShdw blurRad="38100" dist="38100" dir="2700000" algn="tl">
                    <a:srgbClr val="000000">
                      <a:alpha val="43137"/>
                    </a:srgbClr>
                  </a:outerShdw>
                </a:effectLst>
                <a:latin typeface="Candara" panose="020E0502030303020204" pitchFamily="34" charset="0"/>
              </a:rPr>
              <a:t>Méndez, Nils </a:t>
            </a:r>
            <a:r>
              <a:rPr lang="es-SV" sz="2000" dirty="0">
                <a:solidFill>
                  <a:srgbClr val="FFFFCC"/>
                </a:solidFill>
                <a:effectLst>
                  <a:outerShdw blurRad="38100" dist="38100" dir="2700000" algn="tl">
                    <a:srgbClr val="000000">
                      <a:alpha val="43137"/>
                    </a:srgbClr>
                  </a:outerShdw>
                </a:effectLst>
                <a:latin typeface="Candara" panose="020E0502030303020204" pitchFamily="34" charset="0"/>
              </a:rPr>
              <a:t>McCune y </a:t>
            </a:r>
            <a:endParaRPr lang="en-US" sz="2000" dirty="0">
              <a:solidFill>
                <a:srgbClr val="FFFFCC"/>
              </a:solidFill>
              <a:effectLst>
                <a:outerShdw blurRad="38100" dist="38100" dir="2700000" algn="tl">
                  <a:srgbClr val="000000">
                    <a:alpha val="43137"/>
                  </a:srgbClr>
                </a:outerShdw>
              </a:effectLst>
              <a:latin typeface="Candara" panose="020E0502030303020204" pitchFamily="34" charset="0"/>
            </a:endParaRPr>
          </a:p>
          <a:p>
            <a:r>
              <a:rPr lang="es-SV" sz="2000" dirty="0" smtClean="0">
                <a:solidFill>
                  <a:srgbClr val="FFFFCC"/>
                </a:solidFill>
                <a:effectLst>
                  <a:outerShdw blurRad="38100" dist="38100" dir="2700000" algn="tl">
                    <a:srgbClr val="000000">
                      <a:alpha val="43137"/>
                    </a:srgbClr>
                  </a:outerShdw>
                </a:effectLst>
                <a:latin typeface="Candara" panose="020E0502030303020204" pitchFamily="34" charset="0"/>
              </a:rPr>
              <a:t>Gabriela Bucini</a:t>
            </a:r>
          </a:p>
          <a:p>
            <a:endParaRPr lang="es-SV" sz="1800" dirty="0" smtClean="0">
              <a:solidFill>
                <a:srgbClr val="FFFFCC"/>
              </a:solidFill>
              <a:effectLst>
                <a:outerShdw blurRad="38100" dist="38100" dir="2700000" algn="tl">
                  <a:srgbClr val="000000">
                    <a:alpha val="43137"/>
                  </a:srgbClr>
                </a:outerShdw>
              </a:effectLst>
              <a:latin typeface="Candara" panose="020E0502030303020204" pitchFamily="34" charset="0"/>
            </a:endParaRPr>
          </a:p>
          <a:p>
            <a:r>
              <a:rPr lang="fr-FR" sz="1800" dirty="0">
                <a:solidFill>
                  <a:srgbClr val="FFFFCC"/>
                </a:solidFill>
                <a:effectLst>
                  <a:outerShdw blurRad="38100" dist="38100" dir="2700000" algn="tl">
                    <a:srgbClr val="000000">
                      <a:alpha val="43137"/>
                    </a:srgbClr>
                  </a:outerShdw>
                </a:effectLst>
                <a:latin typeface="Candara" panose="020E0502030303020204" pitchFamily="34" charset="0"/>
              </a:rPr>
              <a:t>Équipe de soutien à l'agroécologie du </a:t>
            </a:r>
            <a:r>
              <a:rPr lang="fr-FR" sz="1800" dirty="0" smtClean="0">
                <a:solidFill>
                  <a:srgbClr val="FFFFCC"/>
                </a:solidFill>
                <a:effectLst>
                  <a:outerShdw blurRad="38100" dist="38100" dir="2700000" algn="tl">
                    <a:srgbClr val="000000">
                      <a:alpha val="43137"/>
                    </a:srgbClr>
                  </a:outerShdw>
                </a:effectLst>
                <a:latin typeface="Candara" panose="020E0502030303020204" pitchFamily="34" charset="0"/>
              </a:rPr>
              <a:t>CCRP </a:t>
            </a:r>
            <a:r>
              <a:rPr lang="fr-FR" sz="1800" dirty="0">
                <a:solidFill>
                  <a:srgbClr val="FFFFCC"/>
                </a:solidFill>
                <a:effectLst>
                  <a:outerShdw blurRad="38100" dist="38100" dir="2700000" algn="tl">
                    <a:srgbClr val="000000">
                      <a:alpha val="43137"/>
                    </a:srgbClr>
                  </a:outerShdw>
                </a:effectLst>
                <a:latin typeface="Candara" panose="020E0502030303020204" pitchFamily="34" charset="0"/>
              </a:rPr>
              <a:t>(AES)</a:t>
            </a:r>
            <a:endParaRPr lang="es-SV" sz="1800" dirty="0" smtClean="0">
              <a:solidFill>
                <a:srgbClr val="FFFFCC"/>
              </a:solidFill>
              <a:effectLst>
                <a:outerShdw blurRad="38100" dist="38100" dir="2700000" algn="tl">
                  <a:srgbClr val="000000">
                    <a:alpha val="43137"/>
                  </a:srgbClr>
                </a:outerShdw>
              </a:effectLst>
              <a:latin typeface="Candara" panose="020E0502030303020204" pitchFamily="34" charset="0"/>
            </a:endParaRPr>
          </a:p>
        </p:txBody>
      </p:sp>
      <p:pic>
        <p:nvPicPr>
          <p:cNvPr id="4" name="Picture 3"/>
          <p:cNvPicPr>
            <a:picLocks noChangeAspect="1"/>
          </p:cNvPicPr>
          <p:nvPr/>
        </p:nvPicPr>
        <p:blipFill>
          <a:blip r:embed="rId4"/>
          <a:stretch>
            <a:fillRect/>
          </a:stretch>
        </p:blipFill>
        <p:spPr>
          <a:xfrm>
            <a:off x="6141178" y="2614519"/>
            <a:ext cx="2912238" cy="2379511"/>
          </a:xfrm>
          <a:prstGeom prst="rect">
            <a:avLst/>
          </a:prstGeom>
        </p:spPr>
      </p:pic>
    </p:spTree>
    <p:extLst>
      <p:ext uri="{BB962C8B-B14F-4D97-AF65-F5344CB8AC3E}">
        <p14:creationId xmlns:p14="http://schemas.microsoft.com/office/powerpoint/2010/main" val="3537287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3389" y="1089184"/>
            <a:ext cx="3657600" cy="2586037"/>
          </a:xfrm>
          <a:prstGeom prst="rect">
            <a:avLst/>
          </a:prstGeom>
          <a:ln>
            <a:solidFill>
              <a:schemeClr val="accent4">
                <a:lumMod val="75000"/>
              </a:schemeClr>
            </a:solidFill>
          </a:ln>
        </p:spPr>
      </p:pic>
      <p:sp>
        <p:nvSpPr>
          <p:cNvPr id="7" name="TextBox 6"/>
          <p:cNvSpPr txBox="1"/>
          <p:nvPr/>
        </p:nvSpPr>
        <p:spPr>
          <a:xfrm>
            <a:off x="152400" y="3675221"/>
            <a:ext cx="4287236"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Fuente: </a:t>
            </a:r>
            <a:r>
              <a:rPr kumimoji="0" lang="en-US" sz="1000" b="0" i="0" u="none" strike="noStrike" kern="1200" cap="none" spc="0" normalizeH="0" baseline="0" noProof="0" dirty="0" err="1" smtClean="0">
                <a:ln>
                  <a:noFill/>
                </a:ln>
                <a:solidFill>
                  <a:srgbClr val="000000"/>
                </a:solidFill>
                <a:effectLst/>
                <a:uLnTx/>
                <a:uFillTx/>
                <a:latin typeface="Candara" panose="020E0502030303020204" pitchFamily="34" charset="0"/>
                <a:cs typeface="Calibri" panose="020F0502020204030204" pitchFamily="34" charset="0"/>
              </a:rPr>
              <a:t>Biovision</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 </a:t>
            </a:r>
            <a:r>
              <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rPr>
              <a:t>Agroecology Info Pool: </a:t>
            </a:r>
            <a:r>
              <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hlinkClick r:id="rId3"/>
              </a:rPr>
              <a:t>https://</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hlinkClick r:id="rId3"/>
              </a:rPr>
              <a:t>www.agroecology-pool.org/</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 </a:t>
            </a:r>
            <a:endPar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endParaRPr>
          </a:p>
        </p:txBody>
      </p:sp>
      <p:sp>
        <p:nvSpPr>
          <p:cNvPr id="10" name="TextBox 19"/>
          <p:cNvSpPr txBox="1">
            <a:spLocks noChangeArrowheads="1"/>
          </p:cNvSpPr>
          <p:nvPr/>
        </p:nvSpPr>
        <p:spPr bwMode="auto">
          <a:xfrm>
            <a:off x="657094" y="24815"/>
            <a:ext cx="807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algn="ctr" defTabSz="812810">
              <a:spcBef>
                <a:spcPct val="0"/>
              </a:spcBef>
              <a:buNone/>
              <a:defRPr/>
            </a:pPr>
            <a:r>
              <a:rPr lang="fr-FR" altLang="en-US" sz="2800" b="1" dirty="0">
                <a:solidFill>
                  <a:srgbClr val="006600"/>
                </a:solidFill>
                <a:latin typeface="Candara" panose="020E0502030303020204" pitchFamily="34" charset="0"/>
                <a:cs typeface="Arial" panose="020B0604020202020204" pitchFamily="34" charset="0"/>
              </a:rPr>
              <a:t>Cadres pour l'analyse des performances et de la transition </a:t>
            </a:r>
            <a:r>
              <a:rPr lang="fr-FR" altLang="en-US" sz="2800" b="1" dirty="0" err="1">
                <a:solidFill>
                  <a:srgbClr val="006600"/>
                </a:solidFill>
                <a:latin typeface="Candara" panose="020E0502030303020204" pitchFamily="34" charset="0"/>
                <a:cs typeface="Arial" panose="020B0604020202020204" pitchFamily="34" charset="0"/>
              </a:rPr>
              <a:t>agroécologiques</a:t>
            </a:r>
            <a:endParaRPr kumimoji="0" lang="en-US" altLang="en-US" sz="2800" b="1" i="0" strike="noStrike" kern="1200" cap="none" spc="0" normalizeH="0" baseline="0" noProof="0" dirty="0">
              <a:ln>
                <a:noFill/>
              </a:ln>
              <a:solidFill>
                <a:srgbClr val="006600"/>
              </a:solidFill>
              <a:effectLst/>
              <a:uLnTx/>
              <a:uFillTx/>
              <a:latin typeface="Candara" panose="020E0502030303020204" pitchFamily="34" charset="0"/>
              <a:ea typeface="+mn-ea"/>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5029200" y="1143000"/>
            <a:ext cx="3134739" cy="2121967"/>
          </a:xfrm>
          <a:prstGeom prst="rect">
            <a:avLst/>
          </a:prstGeom>
        </p:spPr>
      </p:pic>
      <p:pic>
        <p:nvPicPr>
          <p:cNvPr id="3" name="Picture 2"/>
          <p:cNvPicPr>
            <a:picLocks noChangeAspect="1"/>
          </p:cNvPicPr>
          <p:nvPr/>
        </p:nvPicPr>
        <p:blipFill>
          <a:blip r:embed="rId5"/>
          <a:stretch>
            <a:fillRect/>
          </a:stretch>
        </p:blipFill>
        <p:spPr>
          <a:xfrm>
            <a:off x="1066800" y="3961695"/>
            <a:ext cx="1895475" cy="2409825"/>
          </a:xfrm>
          <a:prstGeom prst="rect">
            <a:avLst/>
          </a:prstGeom>
        </p:spPr>
      </p:pic>
      <p:sp>
        <p:nvSpPr>
          <p:cNvPr id="4" name="TextBox 3"/>
          <p:cNvSpPr txBox="1"/>
          <p:nvPr/>
        </p:nvSpPr>
        <p:spPr>
          <a:xfrm>
            <a:off x="5651786" y="6517496"/>
            <a:ext cx="3489460" cy="246221"/>
          </a:xfrm>
          <a:prstGeom prst="rect">
            <a:avLst/>
          </a:prstGeom>
          <a:noFill/>
        </p:spPr>
        <p:txBody>
          <a:bodyPr wrap="square" rtlCol="0">
            <a:spAutoFit/>
          </a:bodyPr>
          <a:lstStyle/>
          <a:p>
            <a:r>
              <a:rPr lang="en-US" sz="1000" dirty="0" smtClean="0">
                <a:latin typeface="Candara" panose="020E0502030303020204" pitchFamily="34" charset="0"/>
              </a:rPr>
              <a:t>Fuente: FAO (2019) </a:t>
            </a:r>
            <a:r>
              <a:rPr lang="en-US" sz="1000" dirty="0" smtClean="0">
                <a:latin typeface="Candara" panose="020E0502030303020204" pitchFamily="34" charset="0"/>
                <a:hlinkClick r:id="rId6"/>
              </a:rPr>
              <a:t>TAPE</a:t>
            </a:r>
            <a:r>
              <a:rPr lang="en-US" sz="1000" dirty="0" smtClean="0">
                <a:latin typeface="Candara" panose="020E0502030303020204" pitchFamily="34" charset="0"/>
              </a:rPr>
              <a:t> [</a:t>
            </a:r>
            <a:r>
              <a:rPr lang="en-US" sz="1000" dirty="0" err="1" smtClean="0">
                <a:latin typeface="Candara" panose="020E0502030303020204" pitchFamily="34" charset="0"/>
              </a:rPr>
              <a:t>libre</a:t>
            </a:r>
            <a:r>
              <a:rPr lang="en-US" sz="1000" dirty="0" smtClean="0">
                <a:latin typeface="Candara" panose="020E0502030303020204" pitchFamily="34" charset="0"/>
              </a:rPr>
              <a:t> </a:t>
            </a:r>
            <a:r>
              <a:rPr lang="en-US" sz="1000" dirty="0" err="1" smtClean="0">
                <a:latin typeface="Candara" panose="020E0502030303020204" pitchFamily="34" charset="0"/>
              </a:rPr>
              <a:t>acceso</a:t>
            </a:r>
            <a:r>
              <a:rPr lang="en-US" sz="1000" dirty="0" smtClean="0">
                <a:latin typeface="Candara" panose="020E0502030303020204" pitchFamily="34" charset="0"/>
              </a:rPr>
              <a:t>]</a:t>
            </a:r>
            <a:endParaRPr lang="en-US" sz="1000" dirty="0">
              <a:latin typeface="Candara" panose="020E0502030303020204" pitchFamily="34" charset="0"/>
            </a:endParaRPr>
          </a:p>
        </p:txBody>
      </p:sp>
      <p:pic>
        <p:nvPicPr>
          <p:cNvPr id="5" name="Picture 4"/>
          <p:cNvPicPr>
            <a:picLocks noChangeAspect="1"/>
          </p:cNvPicPr>
          <p:nvPr/>
        </p:nvPicPr>
        <p:blipFill>
          <a:blip r:embed="rId7"/>
          <a:stretch>
            <a:fillRect/>
          </a:stretch>
        </p:blipFill>
        <p:spPr>
          <a:xfrm>
            <a:off x="5267521" y="3897517"/>
            <a:ext cx="3207961" cy="2619979"/>
          </a:xfrm>
          <a:prstGeom prst="rect">
            <a:avLst/>
          </a:prstGeom>
        </p:spPr>
      </p:pic>
      <p:sp>
        <p:nvSpPr>
          <p:cNvPr id="9" name="TextBox 8"/>
          <p:cNvSpPr txBox="1"/>
          <p:nvPr/>
        </p:nvSpPr>
        <p:spPr>
          <a:xfrm>
            <a:off x="5105400" y="3429000"/>
            <a:ext cx="2743200" cy="246221"/>
          </a:xfrm>
          <a:prstGeom prst="rect">
            <a:avLst/>
          </a:prstGeom>
          <a:noFill/>
        </p:spPr>
        <p:txBody>
          <a:bodyPr wrap="square" rtlCol="0">
            <a:spAutoFit/>
          </a:bodyPr>
          <a:lstStyle/>
          <a:p>
            <a:r>
              <a:rPr lang="en-US" sz="1000" dirty="0" smtClean="0"/>
              <a:t>Petersen et al (2019) LUME </a:t>
            </a:r>
            <a:r>
              <a:rPr lang="en-US" sz="1000" dirty="0" err="1" smtClean="0">
                <a:hlinkClick r:id="rId8"/>
              </a:rPr>
              <a:t>Espa</a:t>
            </a:r>
            <a:r>
              <a:rPr lang="es-SV" sz="1000" dirty="0" err="1" smtClean="0">
                <a:hlinkClick r:id="rId8"/>
              </a:rPr>
              <a:t>ñol</a:t>
            </a:r>
            <a:r>
              <a:rPr lang="es-SV" sz="1000" dirty="0" smtClean="0"/>
              <a:t>; </a:t>
            </a:r>
            <a:r>
              <a:rPr lang="es-SV" sz="1000" dirty="0" smtClean="0">
                <a:hlinkClick r:id="rId9"/>
              </a:rPr>
              <a:t>Inglés</a:t>
            </a:r>
            <a:endParaRPr lang="en-US" sz="1000" dirty="0"/>
          </a:p>
        </p:txBody>
      </p:sp>
      <p:sp>
        <p:nvSpPr>
          <p:cNvPr id="13" name="TextBox 12"/>
          <p:cNvSpPr txBox="1"/>
          <p:nvPr/>
        </p:nvSpPr>
        <p:spPr>
          <a:xfrm>
            <a:off x="978751" y="6471552"/>
            <a:ext cx="3489460" cy="246221"/>
          </a:xfrm>
          <a:prstGeom prst="rect">
            <a:avLst/>
          </a:prstGeom>
          <a:noFill/>
        </p:spPr>
        <p:txBody>
          <a:bodyPr wrap="square" rtlCol="0">
            <a:spAutoFit/>
          </a:bodyPr>
          <a:lstStyle/>
          <a:p>
            <a:r>
              <a:rPr lang="en-US" sz="1000" dirty="0" smtClean="0">
                <a:latin typeface="Candara" panose="020E0502030303020204" pitchFamily="34" charset="0"/>
              </a:rPr>
              <a:t>Fuente: FAO (2019) </a:t>
            </a:r>
            <a:r>
              <a:rPr lang="en-US" sz="1000" dirty="0" smtClean="0">
                <a:latin typeface="Candara" panose="020E0502030303020204" pitchFamily="34" charset="0"/>
                <a:hlinkClick r:id="rId6"/>
              </a:rPr>
              <a:t>TAPE</a:t>
            </a:r>
            <a:r>
              <a:rPr lang="en-US" sz="1000" dirty="0" smtClean="0">
                <a:latin typeface="Candara" panose="020E0502030303020204" pitchFamily="34" charset="0"/>
              </a:rPr>
              <a:t> [</a:t>
            </a:r>
            <a:r>
              <a:rPr lang="en-US" sz="1000" dirty="0" err="1" smtClean="0">
                <a:latin typeface="Candara" panose="020E0502030303020204" pitchFamily="34" charset="0"/>
              </a:rPr>
              <a:t>libre</a:t>
            </a:r>
            <a:r>
              <a:rPr lang="en-US" sz="1000" dirty="0" smtClean="0">
                <a:latin typeface="Candara" panose="020E0502030303020204" pitchFamily="34" charset="0"/>
              </a:rPr>
              <a:t> </a:t>
            </a:r>
            <a:r>
              <a:rPr lang="en-US" sz="1000" dirty="0" err="1" smtClean="0">
                <a:latin typeface="Candara" panose="020E0502030303020204" pitchFamily="34" charset="0"/>
              </a:rPr>
              <a:t>acceso</a:t>
            </a:r>
            <a:r>
              <a:rPr lang="en-US" sz="1000" dirty="0" smtClean="0">
                <a:latin typeface="Candara" panose="020E0502030303020204" pitchFamily="34" charset="0"/>
              </a:rPr>
              <a:t>]</a:t>
            </a:r>
            <a:endParaRPr lang="en-US" sz="1000" dirty="0">
              <a:latin typeface="Candara" panose="020E0502030303020204" pitchFamily="34" charset="0"/>
            </a:endParaRPr>
          </a:p>
        </p:txBody>
      </p:sp>
    </p:spTree>
    <p:extLst>
      <p:ext uri="{BB962C8B-B14F-4D97-AF65-F5344CB8AC3E}">
        <p14:creationId xmlns:p14="http://schemas.microsoft.com/office/powerpoint/2010/main" val="2858581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152400"/>
            <a:ext cx="6740888" cy="1157125"/>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533400" y="1397249"/>
            <a:ext cx="4572000" cy="32965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0378" y="4419600"/>
            <a:ext cx="2864119" cy="21526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5277" y="4758790"/>
            <a:ext cx="2762734" cy="2076450"/>
          </a:xfrm>
          <a:prstGeom prst="rect">
            <a:avLst/>
          </a:prstGeom>
        </p:spPr>
      </p:pic>
      <p:pic>
        <p:nvPicPr>
          <p:cNvPr id="7" name="Picture 6"/>
          <p:cNvPicPr>
            <a:picLocks noChangeAspect="1"/>
          </p:cNvPicPr>
          <p:nvPr/>
        </p:nvPicPr>
        <p:blipFill>
          <a:blip r:embed="rId6"/>
          <a:stretch>
            <a:fillRect/>
          </a:stretch>
        </p:blipFill>
        <p:spPr>
          <a:xfrm>
            <a:off x="5776536" y="1397249"/>
            <a:ext cx="3207961" cy="2619979"/>
          </a:xfrm>
          <a:prstGeom prst="rect">
            <a:avLst/>
          </a:prstGeom>
        </p:spPr>
      </p:pic>
      <p:sp>
        <p:nvSpPr>
          <p:cNvPr id="4" name="TextBox 3"/>
          <p:cNvSpPr txBox="1"/>
          <p:nvPr/>
        </p:nvSpPr>
        <p:spPr>
          <a:xfrm>
            <a:off x="5257800" y="3946787"/>
            <a:ext cx="3726697" cy="523220"/>
          </a:xfrm>
          <a:prstGeom prst="rect">
            <a:avLst/>
          </a:prstGeom>
          <a:noFill/>
        </p:spPr>
        <p:txBody>
          <a:bodyPr wrap="square" rtlCol="0">
            <a:spAutoFit/>
          </a:bodyPr>
          <a:lstStyle/>
          <a:p>
            <a:pPr algn="ctr"/>
            <a:r>
              <a:rPr lang="es-SV" sz="1400" dirty="0" smtClean="0">
                <a:latin typeface="Candara" panose="020E0502030303020204" pitchFamily="34" charset="0"/>
              </a:rPr>
              <a:t>Herramienta para la evaluación del desempeño agroecológico</a:t>
            </a:r>
            <a:endParaRPr lang="en-US" sz="1400" dirty="0">
              <a:latin typeface="Candara" panose="020E0502030303020204" pitchFamily="34" charset="0"/>
            </a:endParaRPr>
          </a:p>
        </p:txBody>
      </p:sp>
    </p:spTree>
    <p:extLst>
      <p:ext uri="{BB962C8B-B14F-4D97-AF65-F5344CB8AC3E}">
        <p14:creationId xmlns:p14="http://schemas.microsoft.com/office/powerpoint/2010/main" val="4269774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2600" y="381000"/>
            <a:ext cx="5499130" cy="5243639"/>
          </a:xfrm>
          <a:prstGeom prst="rect">
            <a:avLst/>
          </a:prstGeom>
          <a:ln w="38100">
            <a:solidFill>
              <a:srgbClr val="92D050"/>
            </a:solidFill>
          </a:ln>
        </p:spPr>
      </p:pic>
      <p:sp>
        <p:nvSpPr>
          <p:cNvPr id="5" name="TextBox 4"/>
          <p:cNvSpPr txBox="1"/>
          <p:nvPr/>
        </p:nvSpPr>
        <p:spPr>
          <a:xfrm>
            <a:off x="1111265" y="5867400"/>
            <a:ext cx="6781800" cy="707886"/>
          </a:xfrm>
          <a:prstGeom prst="rect">
            <a:avLst/>
          </a:prstGeom>
          <a:noFill/>
        </p:spPr>
        <p:txBody>
          <a:bodyPr wrap="square" rtlCol="0">
            <a:spAutoFit/>
          </a:bodyPr>
          <a:lstStyle/>
          <a:p>
            <a:pPr lvl="0" algn="ctr">
              <a:defRPr/>
            </a:pPr>
            <a:r>
              <a:rPr lang="fr-FR" sz="2000" dirty="0">
                <a:solidFill>
                  <a:srgbClr val="006600"/>
                </a:solidFill>
                <a:effectLst>
                  <a:outerShdw blurRad="38100" dist="38100" dir="2700000" algn="tl">
                    <a:srgbClr val="000000">
                      <a:alpha val="43137"/>
                    </a:srgbClr>
                  </a:outerShdw>
                </a:effectLst>
                <a:latin typeface="Candara" panose="020E0502030303020204" pitchFamily="34" charset="0"/>
              </a:rPr>
              <a:t>Exemple d'une analyse de transition dans le temps (avant et après un projet) Source : FAO (2019).</a:t>
            </a:r>
            <a:endParaRPr kumimoji="0" lang="en-US" sz="20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4064299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3118466"/>
            <a:ext cx="4800600" cy="523220"/>
          </a:xfrm>
          <a:prstGeom prst="rect">
            <a:avLst/>
          </a:prstGeom>
          <a:noFill/>
        </p:spPr>
        <p:txBody>
          <a:bodyPr wrap="square" rtlCol="0">
            <a:spAutoFit/>
          </a:bodyPr>
          <a:lstStyle/>
          <a:p>
            <a:pPr lvl="0">
              <a:defRPr/>
            </a:pPr>
            <a:r>
              <a:rPr kumimoji="0" lang="en-US" sz="2800" b="1" i="0" u="none" strike="noStrike" kern="1200" cap="none" spc="0" normalizeH="0" baseline="0" noProof="0" dirty="0" smtClean="0">
                <a:ln>
                  <a:noFill/>
                </a:ln>
                <a:solidFill>
                  <a:srgbClr val="006600"/>
                </a:solidFill>
                <a:effectLst/>
                <a:uLnTx/>
                <a:uFillTx/>
                <a:latin typeface="Bahnschrift SemiLight" panose="020B0502040204020203" pitchFamily="34" charset="0"/>
                <a:ea typeface="+mn-ea"/>
                <a:cs typeface="+mn-cs"/>
              </a:rPr>
              <a:t>Nancy </a:t>
            </a:r>
            <a:r>
              <a:rPr kumimoji="0" lang="en-US" sz="2800" b="1" i="0" u="none" strike="noStrike" kern="1200" cap="none" spc="0" normalizeH="0" baseline="0" noProof="0" dirty="0" smtClean="0">
                <a:ln>
                  <a:noFill/>
                </a:ln>
                <a:solidFill>
                  <a:srgbClr val="006600"/>
                </a:solidFill>
                <a:effectLst/>
                <a:uLnTx/>
                <a:uFillTx/>
                <a:latin typeface="Bahnschrift SemiLight" panose="020B0502040204020203" pitchFamily="34" charset="0"/>
                <a:ea typeface="+mn-ea"/>
                <a:cs typeface="+mn-cs"/>
              </a:rPr>
              <a:t>et </a:t>
            </a:r>
            <a:r>
              <a:rPr lang="en-US" sz="2800" b="1" dirty="0" smtClean="0">
                <a:solidFill>
                  <a:srgbClr val="006600"/>
                </a:solidFill>
                <a:latin typeface="Bahnschrift SemiLight" panose="020B0502040204020203" pitchFamily="34" charset="0"/>
              </a:rPr>
              <a:t>John </a:t>
            </a:r>
            <a:r>
              <a:rPr lang="en-US" sz="2800" b="1" dirty="0">
                <a:solidFill>
                  <a:srgbClr val="006600"/>
                </a:solidFill>
                <a:latin typeface="Bahnschrift SemiLight" panose="020B0502040204020203" pitchFamily="34" charset="0"/>
              </a:rPr>
              <a:t>Hayden</a:t>
            </a:r>
            <a:endParaRPr kumimoji="0" lang="en-US" sz="2800" b="1" i="0" u="none" strike="noStrike" kern="1200" cap="none" spc="0" normalizeH="0" baseline="0" noProof="0" dirty="0">
              <a:ln>
                <a:noFill/>
              </a:ln>
              <a:solidFill>
                <a:srgbClr val="006600"/>
              </a:solidFill>
              <a:effectLst/>
              <a:uLnTx/>
              <a:uFillTx/>
              <a:latin typeface="Bahnschrift SemiLight" panose="020B0502040204020203" pitchFamily="34"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020366"/>
            <a:ext cx="3860303" cy="2573535"/>
          </a:xfrm>
          <a:prstGeom prst="rect">
            <a:avLst/>
          </a:prstGeom>
        </p:spPr>
      </p:pic>
      <p:pic>
        <p:nvPicPr>
          <p:cNvPr id="4" name="Picture 3"/>
          <p:cNvPicPr>
            <a:picLocks noChangeAspect="1"/>
          </p:cNvPicPr>
          <p:nvPr/>
        </p:nvPicPr>
        <p:blipFill>
          <a:blip r:embed="rId3"/>
          <a:stretch>
            <a:fillRect/>
          </a:stretch>
        </p:blipFill>
        <p:spPr>
          <a:xfrm>
            <a:off x="4800600" y="4038600"/>
            <a:ext cx="3832952" cy="2555301"/>
          </a:xfrm>
          <a:prstGeom prst="rect">
            <a:avLst/>
          </a:prstGeom>
        </p:spPr>
      </p:pic>
      <p:pic>
        <p:nvPicPr>
          <p:cNvPr id="5" name="Picture 4"/>
          <p:cNvPicPr>
            <a:picLocks noChangeAspect="1"/>
          </p:cNvPicPr>
          <p:nvPr/>
        </p:nvPicPr>
        <p:blipFill>
          <a:blip r:embed="rId4"/>
          <a:stretch>
            <a:fillRect/>
          </a:stretch>
        </p:blipFill>
        <p:spPr>
          <a:xfrm>
            <a:off x="6717076" y="838200"/>
            <a:ext cx="1905000" cy="2724151"/>
          </a:xfrm>
          <a:prstGeom prst="rect">
            <a:avLst/>
          </a:prstGeom>
        </p:spPr>
      </p:pic>
      <p:sp>
        <p:nvSpPr>
          <p:cNvPr id="6" name="Rectangle 5"/>
          <p:cNvSpPr>
            <a:spLocks noChangeArrowheads="1"/>
          </p:cNvSpPr>
          <p:nvPr/>
        </p:nvSpPr>
        <p:spPr bwMode="auto">
          <a:xfrm>
            <a:off x="12203" y="76200"/>
            <a:ext cx="8763000" cy="508000"/>
          </a:xfrm>
          <a:prstGeom prst="rect">
            <a:avLst/>
          </a:prstGeom>
          <a:noFill/>
          <a:ln w="9525">
            <a:noFill/>
            <a:miter lim="800000"/>
            <a:headEnd/>
            <a:tailEnd/>
          </a:ln>
          <a:effectLst/>
        </p:spPr>
        <p:txBody>
          <a:bodyPr anchor="ctr"/>
          <a:lstStyle/>
          <a:p>
            <a:pPr lvl="0" algn="ctr" defTabSz="812810" eaLnBrk="1" hangingPunct="1">
              <a:defRPr/>
            </a:pPr>
            <a:r>
              <a:rPr lang="en-US" sz="2844" b="1" dirty="0" err="1">
                <a:solidFill>
                  <a:srgbClr val="006600"/>
                </a:solidFill>
                <a:effectLst>
                  <a:outerShdw blurRad="38100" dist="38100" dir="2700000" algn="tl">
                    <a:srgbClr val="C0C0C0"/>
                  </a:outerShdw>
                </a:effectLst>
                <a:latin typeface="Candara" panose="020E0502030303020204" pitchFamily="34" charset="0"/>
              </a:rPr>
              <a:t>Exemple</a:t>
            </a:r>
            <a:r>
              <a:rPr lang="en-US" sz="2844" b="1" dirty="0">
                <a:solidFill>
                  <a:srgbClr val="006600"/>
                </a:solidFill>
                <a:effectLst>
                  <a:outerShdw blurRad="38100" dist="38100" dir="2700000" algn="tl">
                    <a:srgbClr val="C0C0C0"/>
                  </a:outerShdw>
                </a:effectLst>
                <a:latin typeface="Candara" panose="020E0502030303020204" pitchFamily="34" charset="0"/>
              </a:rPr>
              <a:t> de transformation </a:t>
            </a:r>
            <a:r>
              <a:rPr lang="en-US" sz="2844" b="1" dirty="0" err="1">
                <a:solidFill>
                  <a:srgbClr val="006600"/>
                </a:solidFill>
                <a:effectLst>
                  <a:outerShdw blurRad="38100" dist="38100" dir="2700000" algn="tl">
                    <a:srgbClr val="C0C0C0"/>
                  </a:outerShdw>
                </a:effectLst>
                <a:latin typeface="Candara" panose="020E0502030303020204" pitchFamily="34" charset="0"/>
              </a:rPr>
              <a:t>agroécologique</a:t>
            </a:r>
            <a:endParaRPr kumimoji="0" lang="en-US"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158992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469829"/>
            <a:ext cx="8519746" cy="461665"/>
          </a:xfrm>
          <a:prstGeom prst="rect">
            <a:avLst/>
          </a:prstGeom>
          <a:noFill/>
        </p:spPr>
        <p:txBody>
          <a:bodyPr wrap="square" rtlCol="0">
            <a:spAutoFit/>
          </a:bodyPr>
          <a:lstStyle/>
          <a:p>
            <a:pPr lvl="0" eaLnBrk="1" hangingPunct="1">
              <a:defRPr/>
            </a:pPr>
            <a:r>
              <a:rPr lang="fr-FR" sz="1200" b="1">
                <a:solidFill>
                  <a:srgbClr val="000000"/>
                </a:solidFill>
                <a:latin typeface="Candara" panose="020E0502030303020204" pitchFamily="34" charset="0"/>
              </a:rPr>
              <a:t>Source : Étudiants des classes d'agroécologie avancée (Université du Vermont), années 2009, 2018 et 2019 ; Entretiens avec E. Mendez</a:t>
            </a:r>
            <a:endParaRPr kumimoji="0" lang="en-US" sz="1200" b="1" i="0" u="none" strike="noStrike" kern="1200" cap="none" spc="0" normalizeH="0" baseline="0" noProof="0" dirty="0">
              <a:ln>
                <a:noFill/>
              </a:ln>
              <a:solidFill>
                <a:srgbClr val="0000FF"/>
              </a:solidFill>
              <a:effectLst/>
              <a:uLnTx/>
              <a:uFillTx/>
              <a:latin typeface="Candara" panose="020E0502030303020204" pitchFamily="34" charset="0"/>
              <a:ea typeface="+mn-ea"/>
              <a:cs typeface="+mn-cs"/>
            </a:endParaRPr>
          </a:p>
        </p:txBody>
      </p:sp>
      <p:sp>
        <p:nvSpPr>
          <p:cNvPr id="6" name="Rectangle 5"/>
          <p:cNvSpPr>
            <a:spLocks noChangeArrowheads="1"/>
          </p:cNvSpPr>
          <p:nvPr/>
        </p:nvSpPr>
        <p:spPr bwMode="auto">
          <a:xfrm>
            <a:off x="254190" y="25400"/>
            <a:ext cx="8763000" cy="508000"/>
          </a:xfrm>
          <a:prstGeom prst="rect">
            <a:avLst/>
          </a:prstGeom>
          <a:noFill/>
          <a:ln w="9525">
            <a:noFill/>
            <a:miter lim="800000"/>
            <a:headEnd/>
            <a:tailEnd/>
          </a:ln>
          <a:effectLst/>
        </p:spPr>
        <p:txBody>
          <a:bodyPr anchor="ct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844"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Ejemplo</a:t>
            </a:r>
            <a:r>
              <a:rPr kumimoji="0" lang="en-US" sz="2844"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 de </a:t>
            </a:r>
            <a:r>
              <a:rPr kumimoji="0" lang="en-US" sz="2844"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Transformación</a:t>
            </a:r>
            <a:r>
              <a:rPr kumimoji="0" lang="es-CR" sz="2844"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rPr>
              <a:t> Agroecológica</a:t>
            </a:r>
            <a:endParaRPr kumimoji="0" lang="en-US"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endParaRPr>
          </a:p>
        </p:txBody>
      </p:sp>
      <p:sp>
        <p:nvSpPr>
          <p:cNvPr id="3" name="TextBox 2"/>
          <p:cNvSpPr txBox="1"/>
          <p:nvPr/>
        </p:nvSpPr>
        <p:spPr>
          <a:xfrm>
            <a:off x="3483106" y="4265800"/>
            <a:ext cx="2475151" cy="2062103"/>
          </a:xfrm>
          <a:prstGeom prst="rect">
            <a:avLst/>
          </a:prstGeom>
          <a:solidFill>
            <a:srgbClr val="009900"/>
          </a:solidFill>
        </p:spPr>
        <p:txBody>
          <a:bodyPr wrap="square" rtlCol="0">
            <a:spAutoFit/>
          </a:bodyPr>
          <a:lstStyle/>
          <a:p>
            <a:pPr lvl="0">
              <a:defRPr/>
            </a:pPr>
            <a:r>
              <a:rPr lang="fr-FR" sz="1600" dirty="0">
                <a:solidFill>
                  <a:srgbClr val="FFFF00"/>
                </a:solidFill>
                <a:latin typeface="Candara" panose="020E0502030303020204" pitchFamily="34" charset="0"/>
              </a:rPr>
              <a:t>Guide des principes </a:t>
            </a:r>
            <a:r>
              <a:rPr lang="fr-FR" sz="1600" dirty="0" err="1" smtClean="0">
                <a:solidFill>
                  <a:srgbClr val="FFFF00"/>
                </a:solidFill>
                <a:latin typeface="Candara" panose="020E0502030303020204" pitchFamily="34" charset="0"/>
              </a:rPr>
              <a:t>agroécologiques</a:t>
            </a:r>
            <a:r>
              <a:rPr lang="fr-FR" sz="1600" dirty="0" smtClean="0">
                <a:solidFill>
                  <a:srgbClr val="FFFF00"/>
                </a:solidFill>
                <a:latin typeface="Candara" panose="020E0502030303020204" pitchFamily="34" charset="0"/>
              </a:rPr>
              <a:t>:</a:t>
            </a:r>
            <a:endParaRPr lang="fr-FR" sz="1600" dirty="0">
              <a:solidFill>
                <a:srgbClr val="FFFF00"/>
              </a:solidFill>
              <a:latin typeface="Candara" panose="020E0502030303020204" pitchFamily="34" charset="0"/>
            </a:endParaRPr>
          </a:p>
          <a:p>
            <a:pPr marL="285750" lvl="0" indent="-285750">
              <a:buFont typeface="Arial" panose="020B0604020202020204" pitchFamily="34" charset="0"/>
              <a:buChar char="•"/>
              <a:defRPr/>
            </a:pPr>
            <a:r>
              <a:rPr lang="fr-FR" sz="1600" dirty="0">
                <a:solidFill>
                  <a:schemeClr val="bg1"/>
                </a:solidFill>
                <a:latin typeface="Candara" panose="020E0502030303020204" pitchFamily="34" charset="0"/>
              </a:rPr>
              <a:t>Diversité</a:t>
            </a:r>
          </a:p>
          <a:p>
            <a:pPr marL="285750" lvl="0" indent="-285750">
              <a:buFont typeface="Arial" panose="020B0604020202020204" pitchFamily="34" charset="0"/>
              <a:buChar char="•"/>
              <a:defRPr/>
            </a:pPr>
            <a:r>
              <a:rPr lang="fr-FR" sz="1600" dirty="0">
                <a:solidFill>
                  <a:schemeClr val="bg1"/>
                </a:solidFill>
                <a:latin typeface="Candara" panose="020E0502030303020204" pitchFamily="34" charset="0"/>
              </a:rPr>
              <a:t>Synergies</a:t>
            </a:r>
          </a:p>
          <a:p>
            <a:pPr marL="285750" lvl="0" indent="-285750">
              <a:buFont typeface="Arial" panose="020B0604020202020204" pitchFamily="34" charset="0"/>
              <a:buChar char="•"/>
              <a:defRPr/>
            </a:pPr>
            <a:r>
              <a:rPr lang="fr-FR" sz="1600" dirty="0">
                <a:solidFill>
                  <a:schemeClr val="bg1"/>
                </a:solidFill>
                <a:latin typeface="Candara" panose="020E0502030303020204" pitchFamily="34" charset="0"/>
              </a:rPr>
              <a:t>Efficacité</a:t>
            </a:r>
          </a:p>
          <a:p>
            <a:pPr marL="285750" lvl="0" indent="-285750">
              <a:buFont typeface="Arial" panose="020B0604020202020204" pitchFamily="34" charset="0"/>
              <a:buChar char="•"/>
              <a:defRPr/>
            </a:pPr>
            <a:r>
              <a:rPr lang="fr-FR" sz="1600" dirty="0">
                <a:solidFill>
                  <a:schemeClr val="bg1"/>
                </a:solidFill>
                <a:latin typeface="Candara" panose="020E0502030303020204" pitchFamily="34" charset="0"/>
              </a:rPr>
              <a:t>Résilience</a:t>
            </a:r>
          </a:p>
          <a:p>
            <a:pPr marL="285750" lvl="0" indent="-285750">
              <a:buFont typeface="Arial" panose="020B0604020202020204" pitchFamily="34" charset="0"/>
              <a:buChar char="•"/>
              <a:defRPr/>
            </a:pPr>
            <a:r>
              <a:rPr lang="fr-FR" sz="1600" dirty="0">
                <a:solidFill>
                  <a:schemeClr val="bg1"/>
                </a:solidFill>
                <a:latin typeface="Candara" panose="020E0502030303020204" pitchFamily="34" charset="0"/>
              </a:rPr>
              <a:t>Valeurs humaines et sociales</a:t>
            </a:r>
            <a:endParaRPr kumimoji="0" lang="en-US" sz="1600" b="0" i="0" u="none" strike="noStrike" kern="1200" cap="none" spc="0" normalizeH="0" baseline="0" noProof="0" dirty="0" smtClean="0">
              <a:ln>
                <a:noFill/>
              </a:ln>
              <a:solidFill>
                <a:schemeClr val="bg1"/>
              </a:solidFill>
              <a:effectLst/>
              <a:uLnTx/>
              <a:uFillTx/>
              <a:latin typeface="Candara" panose="020E0502030303020204" pitchFamily="34" charset="0"/>
            </a:endParaRPr>
          </a:p>
        </p:txBody>
      </p:sp>
      <p:sp>
        <p:nvSpPr>
          <p:cNvPr id="8" name="TextBox 7"/>
          <p:cNvSpPr txBox="1"/>
          <p:nvPr/>
        </p:nvSpPr>
        <p:spPr>
          <a:xfrm>
            <a:off x="381000" y="4711224"/>
            <a:ext cx="2057400" cy="1384995"/>
          </a:xfrm>
          <a:prstGeom prst="rect">
            <a:avLst/>
          </a:prstGeom>
          <a:noFill/>
        </p:spPr>
        <p:txBody>
          <a:bodyPr wrap="square" rtlCol="0">
            <a:spAutoFit/>
          </a:bodyPr>
          <a:lstStyle/>
          <a:p>
            <a:pPr lvl="0">
              <a:defRPr/>
            </a:pPr>
            <a:r>
              <a:rPr lang="fr-FR" sz="1400" b="1" dirty="0">
                <a:solidFill>
                  <a:srgbClr val="000000"/>
                </a:solidFill>
              </a:rPr>
              <a:t>2009 : Point de départ</a:t>
            </a:r>
          </a:p>
          <a:p>
            <a:pPr marL="285750" lvl="0" indent="-285750">
              <a:buFont typeface="Arial" panose="020B0604020202020204" pitchFamily="34" charset="0"/>
              <a:buChar char="•"/>
              <a:defRPr/>
            </a:pPr>
            <a:r>
              <a:rPr lang="fr-FR" sz="1400" dirty="0">
                <a:solidFill>
                  <a:srgbClr val="000000"/>
                </a:solidFill>
              </a:rPr>
              <a:t>Pâturage</a:t>
            </a:r>
          </a:p>
          <a:p>
            <a:pPr marL="285750" lvl="0" indent="-285750">
              <a:buFont typeface="Arial" panose="020B0604020202020204" pitchFamily="34" charset="0"/>
              <a:buChar char="•"/>
              <a:defRPr/>
            </a:pPr>
            <a:r>
              <a:rPr lang="fr-FR" sz="1400" dirty="0">
                <a:solidFill>
                  <a:srgbClr val="000000"/>
                </a:solidFill>
              </a:rPr>
              <a:t>Cultures annuelles</a:t>
            </a:r>
          </a:p>
          <a:p>
            <a:pPr marL="285750" lvl="0" indent="-285750">
              <a:buFont typeface="Arial" panose="020B0604020202020204" pitchFamily="34" charset="0"/>
              <a:buChar char="•"/>
              <a:defRPr/>
            </a:pPr>
            <a:r>
              <a:rPr lang="fr-FR" sz="1400" dirty="0">
                <a:solidFill>
                  <a:srgbClr val="000000"/>
                </a:solidFill>
              </a:rPr>
              <a:t>Peu de baies pérennes</a:t>
            </a:r>
          </a:p>
          <a:p>
            <a:pPr marL="285750" lvl="0" indent="-285750">
              <a:buFont typeface="Arial" panose="020B0604020202020204" pitchFamily="34" charset="0"/>
              <a:buChar char="•"/>
              <a:defRPr/>
            </a:pPr>
            <a:r>
              <a:rPr lang="fr-FR" sz="1400" dirty="0">
                <a:solidFill>
                  <a:srgbClr val="000000"/>
                </a:solidFill>
              </a:rPr>
              <a:t>Ventes directes</a:t>
            </a:r>
            <a:endParaRPr kumimoji="0" lang="en-US" sz="1400" i="0" u="none" strike="noStrike" kern="1200" cap="none" spc="0" normalizeH="0" baseline="0" noProof="0" dirty="0">
              <a:ln>
                <a:noFill/>
              </a:ln>
              <a:solidFill>
                <a:srgbClr val="000000"/>
              </a:solidFill>
              <a:effectLst/>
              <a:uLnTx/>
              <a:uFillTx/>
            </a:endParaRPr>
          </a:p>
        </p:txBody>
      </p:sp>
      <p:sp>
        <p:nvSpPr>
          <p:cNvPr id="9" name="TextBox 8"/>
          <p:cNvSpPr txBox="1"/>
          <p:nvPr/>
        </p:nvSpPr>
        <p:spPr>
          <a:xfrm>
            <a:off x="6236043" y="4651279"/>
            <a:ext cx="2638972" cy="1600438"/>
          </a:xfrm>
          <a:prstGeom prst="rect">
            <a:avLst/>
          </a:prstGeom>
          <a:noFill/>
        </p:spPr>
        <p:txBody>
          <a:bodyPr wrap="square" rtlCol="0">
            <a:spAutoFit/>
          </a:bodyPr>
          <a:lstStyle/>
          <a:p>
            <a:pPr lvl="0">
              <a:defRPr/>
            </a:pPr>
            <a:r>
              <a:rPr lang="fr-FR" sz="1400" b="1" dirty="0">
                <a:solidFill>
                  <a:srgbClr val="000000"/>
                </a:solidFill>
              </a:rPr>
              <a:t>2019 : Présent</a:t>
            </a:r>
          </a:p>
          <a:p>
            <a:pPr marL="285750" lvl="0" indent="-285750">
              <a:buFont typeface="Arial" panose="020B0604020202020204" pitchFamily="34" charset="0"/>
              <a:buChar char="•"/>
              <a:defRPr/>
            </a:pPr>
            <a:r>
              <a:rPr lang="fr-FR" sz="1400" dirty="0">
                <a:solidFill>
                  <a:srgbClr val="000000"/>
                </a:solidFill>
              </a:rPr>
              <a:t>De nombreuses baies pérennes</a:t>
            </a:r>
          </a:p>
          <a:p>
            <a:pPr marL="285750" lvl="0" indent="-285750">
              <a:buFont typeface="Arial" panose="020B0604020202020204" pitchFamily="34" charset="0"/>
              <a:buChar char="•"/>
              <a:defRPr/>
            </a:pPr>
            <a:r>
              <a:rPr lang="fr-FR" sz="1400" dirty="0">
                <a:solidFill>
                  <a:srgbClr val="000000"/>
                </a:solidFill>
              </a:rPr>
              <a:t>Arbres fruitiers</a:t>
            </a:r>
          </a:p>
          <a:p>
            <a:pPr marL="285750" lvl="0" indent="-285750">
              <a:buFont typeface="Arial" panose="020B0604020202020204" pitchFamily="34" charset="0"/>
              <a:buChar char="•"/>
              <a:defRPr/>
            </a:pPr>
            <a:r>
              <a:rPr lang="fr-FR" sz="1400" dirty="0">
                <a:solidFill>
                  <a:srgbClr val="000000"/>
                </a:solidFill>
              </a:rPr>
              <a:t>Pépinière de baies et d'arbres</a:t>
            </a:r>
          </a:p>
          <a:p>
            <a:pPr marL="285750" lvl="0" indent="-285750">
              <a:buFont typeface="Arial" panose="020B0604020202020204" pitchFamily="34" charset="0"/>
              <a:buChar char="•"/>
              <a:defRPr/>
            </a:pPr>
            <a:r>
              <a:rPr lang="fr-FR" sz="1400" dirty="0">
                <a:solidFill>
                  <a:srgbClr val="000000"/>
                </a:solidFill>
              </a:rPr>
              <a:t>Habitats des pollinisateurs</a:t>
            </a:r>
            <a:endParaRPr kumimoji="0" lang="en-US" sz="1400" i="0" u="none" strike="noStrike" kern="1200" cap="none" spc="0" normalizeH="0" baseline="0" noProof="0" dirty="0">
              <a:ln>
                <a:noFill/>
              </a:ln>
              <a:solidFill>
                <a:srgbClr val="000000"/>
              </a:solidFill>
              <a:effectLst/>
              <a:uLnTx/>
              <a:uFillTx/>
            </a:endParaRPr>
          </a:p>
        </p:txBody>
      </p:sp>
      <p:pic>
        <p:nvPicPr>
          <p:cNvPr id="10" name="Picture 9"/>
          <p:cNvPicPr>
            <a:picLocks noChangeAspect="1"/>
          </p:cNvPicPr>
          <p:nvPr/>
        </p:nvPicPr>
        <p:blipFill>
          <a:blip r:embed="rId2"/>
          <a:stretch>
            <a:fillRect/>
          </a:stretch>
        </p:blipFill>
        <p:spPr>
          <a:xfrm>
            <a:off x="6100047" y="790444"/>
            <a:ext cx="2768790" cy="3642724"/>
          </a:xfrm>
          <a:prstGeom prst="rect">
            <a:avLst/>
          </a:prstGeom>
        </p:spPr>
      </p:pic>
      <p:pic>
        <p:nvPicPr>
          <p:cNvPr id="13" name="Picture 12"/>
          <p:cNvPicPr>
            <a:picLocks noChangeAspect="1"/>
          </p:cNvPicPr>
          <p:nvPr/>
        </p:nvPicPr>
        <p:blipFill>
          <a:blip r:embed="rId3"/>
          <a:stretch>
            <a:fillRect/>
          </a:stretch>
        </p:blipFill>
        <p:spPr>
          <a:xfrm>
            <a:off x="0" y="1247724"/>
            <a:ext cx="3838825" cy="2936472"/>
          </a:xfrm>
          <a:prstGeom prst="rect">
            <a:avLst/>
          </a:prstGeom>
        </p:spPr>
      </p:pic>
      <p:sp>
        <p:nvSpPr>
          <p:cNvPr id="14" name="Striped Right Arrow 13"/>
          <p:cNvSpPr/>
          <p:nvPr/>
        </p:nvSpPr>
        <p:spPr>
          <a:xfrm>
            <a:off x="4343400" y="2819033"/>
            <a:ext cx="754565" cy="63288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Rounded MT Bold"/>
              <a:ea typeface="+mn-ea"/>
              <a:cs typeface="+mn-cs"/>
            </a:endParaRPr>
          </a:p>
        </p:txBody>
      </p:sp>
    </p:spTree>
    <p:extLst>
      <p:ext uri="{BB962C8B-B14F-4D97-AF65-F5344CB8AC3E}">
        <p14:creationId xmlns:p14="http://schemas.microsoft.com/office/powerpoint/2010/main" val="24806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109"/>
          <p:cNvSpPr txBox="1">
            <a:spLocks noGrp="1"/>
          </p:cNvSpPr>
          <p:nvPr>
            <p:ph type="title"/>
          </p:nvPr>
        </p:nvSpPr>
        <p:spPr>
          <a:xfrm>
            <a:off x="187564" y="1477411"/>
            <a:ext cx="4501672" cy="3032671"/>
          </a:xfrm>
          <a:prstGeom prst="rect">
            <a:avLst/>
          </a:prstGeom>
          <a:noFill/>
          <a:ln>
            <a:noFill/>
          </a:ln>
        </p:spPr>
        <p:txBody>
          <a:bodyPr spcFirstLastPara="1" wrap="square" lIns="34275" tIns="34275" rIns="34275" bIns="34275" anchor="b" anchorCtr="0">
            <a:noAutofit/>
          </a:bodyPr>
          <a:lstStyle/>
          <a:p>
            <a:pPr>
              <a:buClr>
                <a:srgbClr val="FFE699"/>
              </a:buClr>
              <a:buSzPts val="6000"/>
            </a:pPr>
            <a:r>
              <a:rPr lang="fr-FR" sz="3600" dirty="0">
                <a:latin typeface="Candara" panose="020E0502030303020204" pitchFamily="34" charset="0"/>
                <a:ea typeface="Avenir"/>
                <a:cs typeface="Avenir"/>
                <a:sym typeface="Avenir"/>
              </a:rPr>
              <a:t>Étude de cas n° 3 : Agroécologie urbaine et périurbaine (UPAE) à Burlington, Vermont, États-Unis</a:t>
            </a:r>
            <a:endParaRPr sz="3600" dirty="0">
              <a:latin typeface="Candara" panose="020E0502030303020204" pitchFamily="34" charset="0"/>
              <a:ea typeface="Avenir"/>
              <a:cs typeface="Avenir"/>
              <a:sym typeface="Avenir"/>
            </a:endParaRPr>
          </a:p>
        </p:txBody>
      </p:sp>
      <p:pic>
        <p:nvPicPr>
          <p:cNvPr id="592" name="Google Shape;592;p109" descr="VCGN-logo_2color_med.gif"/>
          <p:cNvPicPr preferRelativeResize="0"/>
          <p:nvPr/>
        </p:nvPicPr>
        <p:blipFill rotWithShape="1">
          <a:blip r:embed="rId3">
            <a:alphaModFix/>
          </a:blip>
          <a:srcRect/>
          <a:stretch/>
        </p:blipFill>
        <p:spPr>
          <a:xfrm>
            <a:off x="7709123" y="3205083"/>
            <a:ext cx="1030596" cy="1443830"/>
          </a:xfrm>
          <a:prstGeom prst="rect">
            <a:avLst/>
          </a:prstGeom>
          <a:noFill/>
          <a:ln>
            <a:noFill/>
          </a:ln>
        </p:spPr>
      </p:pic>
      <p:pic>
        <p:nvPicPr>
          <p:cNvPr id="593" name="Google Shape;593;p109" descr="catamount.jpg"/>
          <p:cNvPicPr preferRelativeResize="0"/>
          <p:nvPr/>
        </p:nvPicPr>
        <p:blipFill rotWithShape="1">
          <a:blip r:embed="rId4">
            <a:alphaModFix/>
          </a:blip>
          <a:srcRect/>
          <a:stretch/>
        </p:blipFill>
        <p:spPr>
          <a:xfrm>
            <a:off x="5607036" y="2751376"/>
            <a:ext cx="2047964" cy="949511"/>
          </a:xfrm>
          <a:prstGeom prst="rect">
            <a:avLst/>
          </a:prstGeom>
          <a:noFill/>
          <a:ln>
            <a:noFill/>
          </a:ln>
        </p:spPr>
      </p:pic>
      <p:pic>
        <p:nvPicPr>
          <p:cNvPr id="594" name="Google Shape;594;p109" descr="nfna.jpg"/>
          <p:cNvPicPr preferRelativeResize="0"/>
          <p:nvPr/>
        </p:nvPicPr>
        <p:blipFill rotWithShape="1">
          <a:blip r:embed="rId5">
            <a:alphaModFix/>
          </a:blip>
          <a:srcRect/>
          <a:stretch/>
        </p:blipFill>
        <p:spPr>
          <a:xfrm>
            <a:off x="7709013" y="1790072"/>
            <a:ext cx="1284853" cy="1284853"/>
          </a:xfrm>
          <a:prstGeom prst="rect">
            <a:avLst/>
          </a:prstGeom>
          <a:noFill/>
          <a:ln>
            <a:noFill/>
          </a:ln>
        </p:spPr>
      </p:pic>
      <p:pic>
        <p:nvPicPr>
          <p:cNvPr id="595" name="Google Shape;595;p109" descr="intervale center.png"/>
          <p:cNvPicPr preferRelativeResize="0"/>
          <p:nvPr/>
        </p:nvPicPr>
        <p:blipFill rotWithShape="1">
          <a:blip r:embed="rId6">
            <a:alphaModFix/>
          </a:blip>
          <a:srcRect/>
          <a:stretch/>
        </p:blipFill>
        <p:spPr>
          <a:xfrm>
            <a:off x="6247542" y="1462282"/>
            <a:ext cx="1201780" cy="1201780"/>
          </a:xfrm>
          <a:prstGeom prst="rect">
            <a:avLst/>
          </a:prstGeom>
          <a:noFill/>
          <a:ln>
            <a:noFill/>
          </a:ln>
        </p:spPr>
      </p:pic>
      <p:pic>
        <p:nvPicPr>
          <p:cNvPr id="596" name="Google Shape;596;p109" descr="cht logo.png"/>
          <p:cNvPicPr preferRelativeResize="0"/>
          <p:nvPr/>
        </p:nvPicPr>
        <p:blipFill rotWithShape="1">
          <a:blip r:embed="rId7">
            <a:alphaModFix/>
          </a:blip>
          <a:srcRect/>
          <a:stretch/>
        </p:blipFill>
        <p:spPr>
          <a:xfrm>
            <a:off x="6247543" y="3857323"/>
            <a:ext cx="1087619" cy="819071"/>
          </a:xfrm>
          <a:prstGeom prst="rect">
            <a:avLst/>
          </a:prstGeom>
          <a:noFill/>
          <a:ln>
            <a:noFill/>
          </a:ln>
        </p:spPr>
      </p:pic>
      <p:sp>
        <p:nvSpPr>
          <p:cNvPr id="9" name="TextBox 8"/>
          <p:cNvSpPr txBox="1"/>
          <p:nvPr/>
        </p:nvSpPr>
        <p:spPr>
          <a:xfrm>
            <a:off x="152400" y="6477000"/>
            <a:ext cx="22860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SV" sz="12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Slide</a:t>
            </a:r>
            <a:r>
              <a:rPr kumimoji="0" lang="es-SV"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s-SV" sz="12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by</a:t>
            </a:r>
            <a:r>
              <a:rPr kumimoji="0" lang="es-SV"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Martha Caswell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4010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604" y="1656473"/>
            <a:ext cx="2339577" cy="1304667"/>
          </a:xfrm>
          <a:prstGeom prst="rect">
            <a:avLst/>
          </a:prstGeom>
        </p:spPr>
      </p:pic>
      <p:sp>
        <p:nvSpPr>
          <p:cNvPr id="20482" name="Title 2"/>
          <p:cNvSpPr>
            <a:spLocks noGrp="1"/>
          </p:cNvSpPr>
          <p:nvPr>
            <p:ph type="title"/>
          </p:nvPr>
        </p:nvSpPr>
        <p:spPr>
          <a:xfrm>
            <a:off x="508000" y="381000"/>
            <a:ext cx="8153400" cy="474133"/>
          </a:xfrm>
        </p:spPr>
        <p:txBody>
          <a:bodyPr/>
          <a:lstStyle/>
          <a:p>
            <a:pPr eaLnBrk="1" hangingPunct="1"/>
            <a:r>
              <a:rPr lang="en-US" sz="3200" b="1" dirty="0" err="1">
                <a:solidFill>
                  <a:srgbClr val="006600"/>
                </a:solidFill>
                <a:latin typeface="Candara" panose="020E0502030303020204" pitchFamily="34" charset="0"/>
              </a:rPr>
              <a:t>L'équipe</a:t>
            </a:r>
            <a:r>
              <a:rPr lang="en-US" sz="3200" b="1" dirty="0">
                <a:solidFill>
                  <a:srgbClr val="006600"/>
                </a:solidFill>
                <a:latin typeface="Candara" panose="020E0502030303020204" pitchFamily="34" charset="0"/>
              </a:rPr>
              <a:t> de </a:t>
            </a:r>
            <a:r>
              <a:rPr lang="en-US" sz="3200" b="1" dirty="0" err="1">
                <a:solidFill>
                  <a:srgbClr val="006600"/>
                </a:solidFill>
                <a:latin typeface="Candara" panose="020E0502030303020204" pitchFamily="34" charset="0"/>
              </a:rPr>
              <a:t>l'UPAE</a:t>
            </a:r>
            <a:endParaRPr lang="en-US" sz="3200" b="1" dirty="0">
              <a:solidFill>
                <a:srgbClr val="006600"/>
              </a:solidFill>
              <a:latin typeface="Candara" panose="020E0502030303020204" pitchFamily="34" charset="0"/>
            </a:endParaRPr>
          </a:p>
        </p:txBody>
      </p:sp>
      <p:pic>
        <p:nvPicPr>
          <p:cNvPr id="6" name="Picture 5"/>
          <p:cNvPicPr>
            <a:picLocks noChangeAspect="1"/>
          </p:cNvPicPr>
          <p:nvPr/>
        </p:nvPicPr>
        <p:blipFill>
          <a:blip r:embed="rId4"/>
          <a:stretch>
            <a:fillRect/>
          </a:stretch>
        </p:blipFill>
        <p:spPr>
          <a:xfrm>
            <a:off x="417490" y="1393901"/>
            <a:ext cx="1704171" cy="1704171"/>
          </a:xfrm>
          <a:prstGeom prst="rect">
            <a:avLst/>
          </a:prstGeom>
        </p:spPr>
      </p:pic>
      <p:sp>
        <p:nvSpPr>
          <p:cNvPr id="8" name="TextBox 7"/>
          <p:cNvSpPr txBox="1"/>
          <p:nvPr/>
        </p:nvSpPr>
        <p:spPr>
          <a:xfrm>
            <a:off x="4392878" y="3295264"/>
            <a:ext cx="2233422"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Stephanie Hurley,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Profesora</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Diseño</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Ecológico</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9" name="Picture 8"/>
          <p:cNvPicPr>
            <a:picLocks noChangeAspect="1"/>
          </p:cNvPicPr>
          <p:nvPr/>
        </p:nvPicPr>
        <p:blipFill>
          <a:blip r:embed="rId5"/>
          <a:stretch>
            <a:fillRect/>
          </a:stretch>
        </p:blipFill>
        <p:spPr>
          <a:xfrm>
            <a:off x="6659711" y="1633895"/>
            <a:ext cx="1363337" cy="1704171"/>
          </a:xfrm>
          <a:prstGeom prst="rect">
            <a:avLst/>
          </a:prstGeom>
        </p:spPr>
      </p:pic>
      <p:sp>
        <p:nvSpPr>
          <p:cNvPr id="12" name="TextBox 11"/>
          <p:cNvSpPr txBox="1"/>
          <p:nvPr/>
        </p:nvSpPr>
        <p:spPr>
          <a:xfrm>
            <a:off x="6659711" y="3371015"/>
            <a:ext cx="2191935" cy="523220"/>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Rachelle Gould,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Profesora</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Estudios</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Ambientales</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10" name="Picture 9"/>
          <p:cNvPicPr>
            <a:picLocks noChangeAspect="1"/>
          </p:cNvPicPr>
          <p:nvPr/>
        </p:nvPicPr>
        <p:blipFill>
          <a:blip r:embed="rId6"/>
          <a:stretch>
            <a:fillRect/>
          </a:stretch>
        </p:blipFill>
        <p:spPr>
          <a:xfrm>
            <a:off x="351535" y="3690304"/>
            <a:ext cx="1853861" cy="1853861"/>
          </a:xfrm>
          <a:prstGeom prst="rect">
            <a:avLst/>
          </a:prstGeom>
        </p:spPr>
      </p:pic>
      <p:sp>
        <p:nvSpPr>
          <p:cNvPr id="14" name="TextBox 13"/>
          <p:cNvSpPr txBox="1"/>
          <p:nvPr/>
        </p:nvSpPr>
        <p:spPr>
          <a:xfrm>
            <a:off x="339715" y="5592206"/>
            <a:ext cx="2099733"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Josh Taylor,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Estudiante</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PhD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en</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Sistemas</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Alimentarios</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7" name="Picture 6"/>
          <p:cNvPicPr>
            <a:picLocks noChangeAspect="1"/>
          </p:cNvPicPr>
          <p:nvPr/>
        </p:nvPicPr>
        <p:blipFill>
          <a:blip r:embed="rId7"/>
          <a:stretch>
            <a:fillRect/>
          </a:stretch>
        </p:blipFill>
        <p:spPr>
          <a:xfrm>
            <a:off x="4400097" y="1608909"/>
            <a:ext cx="1970617" cy="1681593"/>
          </a:xfrm>
          <a:prstGeom prst="rect">
            <a:avLst/>
          </a:prstGeom>
        </p:spPr>
      </p:pic>
      <p:pic>
        <p:nvPicPr>
          <p:cNvPr id="11" name="Picture 10"/>
          <p:cNvPicPr>
            <a:picLocks noChangeAspect="1"/>
          </p:cNvPicPr>
          <p:nvPr/>
        </p:nvPicPr>
        <p:blipFill>
          <a:blip r:embed="rId8"/>
          <a:stretch>
            <a:fillRect/>
          </a:stretch>
        </p:blipFill>
        <p:spPr>
          <a:xfrm>
            <a:off x="2468998" y="3905051"/>
            <a:ext cx="1524000" cy="1524000"/>
          </a:xfrm>
          <a:prstGeom prst="rect">
            <a:avLst/>
          </a:prstGeom>
        </p:spPr>
      </p:pic>
      <p:sp>
        <p:nvSpPr>
          <p:cNvPr id="17" name="TextBox 16"/>
          <p:cNvSpPr txBox="1"/>
          <p:nvPr/>
        </p:nvSpPr>
        <p:spPr>
          <a:xfrm>
            <a:off x="2383001" y="5473818"/>
            <a:ext cx="2099733"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Maria Juncos,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estudiante</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PhD, York University/ALC</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13" name="Picture 12"/>
          <p:cNvPicPr>
            <a:picLocks noChangeAspect="1"/>
          </p:cNvPicPr>
          <p:nvPr/>
        </p:nvPicPr>
        <p:blipFill>
          <a:blip r:embed="rId9"/>
          <a:stretch>
            <a:fillRect/>
          </a:stretch>
        </p:blipFill>
        <p:spPr>
          <a:xfrm>
            <a:off x="4423358" y="4129669"/>
            <a:ext cx="1693333" cy="1693333"/>
          </a:xfrm>
          <a:prstGeom prst="rect">
            <a:avLst/>
          </a:prstGeom>
        </p:spPr>
      </p:pic>
      <p:sp>
        <p:nvSpPr>
          <p:cNvPr id="19" name="TextBox 18"/>
          <p:cNvSpPr txBox="1"/>
          <p:nvPr/>
        </p:nvSpPr>
        <p:spPr>
          <a:xfrm>
            <a:off x="4297173" y="5789272"/>
            <a:ext cx="2099733"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Nell Carpenter,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estudiante</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lic</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Estudios</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Ambienatles</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15" name="Picture 14"/>
          <p:cNvPicPr>
            <a:picLocks noChangeAspect="1"/>
          </p:cNvPicPr>
          <p:nvPr/>
        </p:nvPicPr>
        <p:blipFill>
          <a:blip r:embed="rId10"/>
          <a:stretch>
            <a:fillRect/>
          </a:stretch>
        </p:blipFill>
        <p:spPr>
          <a:xfrm>
            <a:off x="6547051" y="4181816"/>
            <a:ext cx="1676400" cy="1676400"/>
          </a:xfrm>
          <a:prstGeom prst="rect">
            <a:avLst/>
          </a:prstGeom>
        </p:spPr>
      </p:pic>
      <p:sp>
        <p:nvSpPr>
          <p:cNvPr id="18" name="TextBox 17"/>
          <p:cNvSpPr txBox="1"/>
          <p:nvPr/>
        </p:nvSpPr>
        <p:spPr>
          <a:xfrm>
            <a:off x="6526020" y="5827693"/>
            <a:ext cx="1989666" cy="954107"/>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Tatiana </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Gladkikh,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estudiante</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Ph</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D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en</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recursos</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naturales</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
        <p:nvSpPr>
          <p:cNvPr id="20" name="TextBox 19"/>
          <p:cNvSpPr txBox="1"/>
          <p:nvPr/>
        </p:nvSpPr>
        <p:spPr>
          <a:xfrm>
            <a:off x="2439448" y="3100524"/>
            <a:ext cx="2099733" cy="738664"/>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Ernesto M</a:t>
            </a:r>
            <a:r>
              <a:rPr kumimoji="0" lang="es-SV"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éndez</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Professor de </a:t>
            </a:r>
            <a:r>
              <a:rPr kumimoji="0" lang="en-US"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Agroecología</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ALC</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
        <p:nvSpPr>
          <p:cNvPr id="21" name="TextBox 20"/>
          <p:cNvSpPr txBox="1"/>
          <p:nvPr/>
        </p:nvSpPr>
        <p:spPr>
          <a:xfrm>
            <a:off x="228600" y="3004973"/>
            <a:ext cx="2099733" cy="523220"/>
          </a:xfrm>
          <a:prstGeom prst="rect">
            <a:avLst/>
          </a:prstGeom>
          <a:noFill/>
        </p:spPr>
        <p:txBody>
          <a:bodyPr wrap="square" rtlCol="0">
            <a:spAutoFit/>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Martha Caswell, L</a:t>
            </a:r>
            <a:r>
              <a:rPr kumimoji="0" lang="es-SV" sz="1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íder</a:t>
            </a:r>
            <a:r>
              <a:rPr kumimoji="0" lang="en-US" sz="1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rPr>
              <a:t>, ALC</a:t>
            </a:r>
            <a:endParaRPr kumimoji="0" 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634102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111"/>
          <p:cNvSpPr txBox="1"/>
          <p:nvPr/>
        </p:nvSpPr>
        <p:spPr>
          <a:xfrm>
            <a:off x="1371600" y="427707"/>
            <a:ext cx="6531451" cy="530915"/>
          </a:xfrm>
          <a:prstGeom prst="rect">
            <a:avLst/>
          </a:prstGeom>
          <a:noFill/>
          <a:ln>
            <a:noFill/>
          </a:ln>
        </p:spPr>
        <p:txBody>
          <a:bodyPr spcFirstLastPara="1" wrap="square" lIns="68569" tIns="34275" rIns="68569" bIns="34275" anchor="t" anchorCtr="0">
            <a:noAutofit/>
          </a:bodyPr>
          <a:lstStyle/>
          <a:p>
            <a:pPr lvl="0" algn="ctr" defTabSz="685800" eaLnBrk="1" fontAlgn="auto" hangingPunct="1">
              <a:spcBef>
                <a:spcPts val="0"/>
              </a:spcBef>
              <a:spcAft>
                <a:spcPts val="0"/>
              </a:spcAft>
              <a:buClr>
                <a:srgbClr val="669900"/>
              </a:buClr>
              <a:buSzPts val="4000"/>
              <a:defRPr/>
            </a:pPr>
            <a:r>
              <a:rPr lang="es-EC" sz="3600" b="1" kern="0" dirty="0">
                <a:solidFill>
                  <a:srgbClr val="006600"/>
                </a:solidFill>
                <a:effectLst>
                  <a:outerShdw blurRad="38100" dist="38100" dir="2700000" algn="tl">
                    <a:srgbClr val="000000">
                      <a:alpha val="43137"/>
                    </a:srgbClr>
                  </a:outerShdw>
                </a:effectLst>
                <a:latin typeface="Candara" panose="020E0502030303020204" pitchFamily="34" charset="0"/>
                <a:ea typeface="Avenir"/>
                <a:cs typeface="Avenir"/>
                <a:sym typeface="Avenir"/>
              </a:rPr>
              <a:t>Le </a:t>
            </a:r>
            <a:r>
              <a:rPr lang="es-EC" sz="3600" b="1" kern="0" dirty="0" err="1">
                <a:solidFill>
                  <a:srgbClr val="006600"/>
                </a:solidFill>
                <a:effectLst>
                  <a:outerShdw blurRad="38100" dist="38100" dir="2700000" algn="tl">
                    <a:srgbClr val="000000">
                      <a:alpha val="43137"/>
                    </a:srgbClr>
                  </a:outerShdw>
                </a:effectLst>
                <a:latin typeface="Candara" panose="020E0502030303020204" pitchFamily="34" charset="0"/>
                <a:ea typeface="Avenir"/>
                <a:cs typeface="Avenir"/>
                <a:sym typeface="Avenir"/>
              </a:rPr>
              <a:t>processus</a:t>
            </a:r>
            <a:r>
              <a:rPr lang="es-EC" sz="3600" b="1" kern="0" dirty="0">
                <a:solidFill>
                  <a:srgbClr val="006600"/>
                </a:solidFill>
                <a:effectLst>
                  <a:outerShdw blurRad="38100" dist="38100" dir="2700000" algn="tl">
                    <a:srgbClr val="000000">
                      <a:alpha val="43137"/>
                    </a:srgbClr>
                  </a:outerShdw>
                </a:effectLst>
                <a:latin typeface="Candara" panose="020E0502030303020204" pitchFamily="34" charset="0"/>
                <a:ea typeface="Avenir"/>
                <a:cs typeface="Avenir"/>
                <a:sym typeface="Avenir"/>
              </a:rPr>
              <a:t> (2016-)</a:t>
            </a:r>
            <a:endParaRPr kumimoji="0" sz="3600" b="1" i="0" u="none" strike="noStrike" kern="0" cap="none" spc="0" normalizeH="0" baseline="0" noProof="0" dirty="0">
              <a:ln>
                <a:noFill/>
              </a:ln>
              <a:solidFill>
                <a:srgbClr val="006600"/>
              </a:solidFill>
              <a:effectLst>
                <a:outerShdw blurRad="38100" dist="38100" dir="2700000" algn="tl">
                  <a:srgbClr val="000000">
                    <a:alpha val="43137"/>
                  </a:srgbClr>
                </a:outerShdw>
              </a:effectLst>
              <a:uLnTx/>
              <a:uFillTx/>
              <a:latin typeface="Candara" panose="020E0502030303020204" pitchFamily="34" charset="0"/>
              <a:ea typeface="Avenir"/>
              <a:cs typeface="Avenir"/>
              <a:sym typeface="Avenir"/>
            </a:endParaRPr>
          </a:p>
        </p:txBody>
      </p:sp>
      <p:sp>
        <p:nvSpPr>
          <p:cNvPr id="610" name="Google Shape;610;p111"/>
          <p:cNvSpPr txBox="1"/>
          <p:nvPr/>
        </p:nvSpPr>
        <p:spPr>
          <a:xfrm>
            <a:off x="304800" y="1371600"/>
            <a:ext cx="3726242" cy="4800600"/>
          </a:xfrm>
          <a:prstGeom prst="rect">
            <a:avLst/>
          </a:prstGeom>
          <a:noFill/>
          <a:ln>
            <a:noFill/>
          </a:ln>
        </p:spPr>
        <p:txBody>
          <a:bodyPr spcFirstLastPara="1" wrap="square" lIns="68569" tIns="34275" rIns="68569" bIns="34275" anchor="t" anchorCtr="0">
            <a:noAutofit/>
          </a:bodyPr>
          <a:lstStyle/>
          <a:p>
            <a:pPr marL="342900" lvl="0" indent="-342900" defTabSz="685800" eaLnBrk="1" fontAlgn="auto" hangingPunct="1">
              <a:spcBef>
                <a:spcPts val="600"/>
              </a:spcBef>
              <a:spcAft>
                <a:spcPts val="600"/>
              </a:spcAft>
              <a:buClr>
                <a:srgbClr val="669900"/>
              </a:buClr>
              <a:buSzPts val="2400"/>
              <a:buFont typeface="Wingdings" panose="05000000000000000000" pitchFamily="2" charset="2"/>
              <a:buChar char="§"/>
              <a:defRPr/>
            </a:pPr>
            <a:r>
              <a:rPr lang="fr-FR" sz="2000" kern="0" dirty="0">
                <a:solidFill>
                  <a:srgbClr val="000000"/>
                </a:solidFill>
                <a:latin typeface="Candara" panose="020E0502030303020204" pitchFamily="34" charset="0"/>
                <a:cs typeface="Arial"/>
                <a:sym typeface="Avenir"/>
              </a:rPr>
              <a:t>Définition collective (approximation de l'agroécologie</a:t>
            </a:r>
            <a:r>
              <a:rPr lang="fr-FR" sz="2000" kern="0" dirty="0" smtClean="0">
                <a:solidFill>
                  <a:srgbClr val="000000"/>
                </a:solidFill>
                <a:latin typeface="Candara" panose="020E0502030303020204" pitchFamily="34" charset="0"/>
                <a:cs typeface="Arial"/>
                <a:sym typeface="Avenir"/>
              </a:rPr>
              <a:t>)</a:t>
            </a:r>
          </a:p>
          <a:p>
            <a:pPr marL="342900" lvl="0" indent="-342900" defTabSz="685800" eaLnBrk="1" fontAlgn="auto" hangingPunct="1">
              <a:spcBef>
                <a:spcPts val="600"/>
              </a:spcBef>
              <a:spcAft>
                <a:spcPts val="600"/>
              </a:spcAft>
              <a:buClr>
                <a:srgbClr val="669900"/>
              </a:buClr>
              <a:buSzPts val="2400"/>
              <a:buFont typeface="Wingdings" panose="05000000000000000000" pitchFamily="2" charset="2"/>
              <a:buChar char="§"/>
              <a:defRPr/>
            </a:pPr>
            <a:r>
              <a:rPr lang="fr-FR" sz="2000" kern="0" dirty="0" smtClean="0">
                <a:solidFill>
                  <a:srgbClr val="000000"/>
                </a:solidFill>
                <a:latin typeface="Candara" panose="020E0502030303020204" pitchFamily="34" charset="0"/>
                <a:cs typeface="Arial"/>
                <a:sym typeface="Avenir"/>
              </a:rPr>
              <a:t>Sélection </a:t>
            </a:r>
            <a:r>
              <a:rPr lang="fr-FR" sz="2000" kern="0" dirty="0">
                <a:solidFill>
                  <a:srgbClr val="000000"/>
                </a:solidFill>
                <a:latin typeface="Candara" panose="020E0502030303020204" pitchFamily="34" charset="0"/>
                <a:cs typeface="Arial"/>
                <a:sym typeface="Avenir"/>
              </a:rPr>
              <a:t>du cadre des principes </a:t>
            </a:r>
            <a:r>
              <a:rPr lang="fr-FR" sz="2000" kern="0" dirty="0" err="1" smtClean="0">
                <a:solidFill>
                  <a:srgbClr val="000000"/>
                </a:solidFill>
                <a:latin typeface="Candara" panose="020E0502030303020204" pitchFamily="34" charset="0"/>
                <a:cs typeface="Arial"/>
                <a:sym typeface="Avenir"/>
              </a:rPr>
              <a:t>agroécologiques</a:t>
            </a:r>
            <a:endParaRPr lang="fr-FR" sz="2000" kern="0" dirty="0" smtClean="0">
              <a:solidFill>
                <a:srgbClr val="000000"/>
              </a:solidFill>
              <a:latin typeface="Candara" panose="020E0502030303020204" pitchFamily="34" charset="0"/>
              <a:cs typeface="Arial"/>
              <a:sym typeface="Avenir"/>
            </a:endParaRPr>
          </a:p>
          <a:p>
            <a:pPr marL="342900" lvl="0" indent="-342900" defTabSz="685800" eaLnBrk="1" fontAlgn="auto" hangingPunct="1">
              <a:spcBef>
                <a:spcPts val="600"/>
              </a:spcBef>
              <a:spcAft>
                <a:spcPts val="600"/>
              </a:spcAft>
              <a:buClr>
                <a:srgbClr val="669900"/>
              </a:buClr>
              <a:buSzPts val="2400"/>
              <a:buFont typeface="Wingdings" panose="05000000000000000000" pitchFamily="2" charset="2"/>
              <a:buChar char="§"/>
              <a:defRPr/>
            </a:pPr>
            <a:r>
              <a:rPr lang="fr-FR" sz="2000" kern="0" dirty="0" smtClean="0">
                <a:solidFill>
                  <a:srgbClr val="000000"/>
                </a:solidFill>
                <a:latin typeface="Candara" panose="020E0502030303020204" pitchFamily="34" charset="0"/>
                <a:cs typeface="Arial"/>
                <a:sym typeface="Avenir"/>
              </a:rPr>
              <a:t>Ateliers </a:t>
            </a:r>
            <a:r>
              <a:rPr lang="fr-FR" sz="2000" kern="0" dirty="0">
                <a:solidFill>
                  <a:srgbClr val="000000"/>
                </a:solidFill>
                <a:latin typeface="Candara" panose="020E0502030303020204" pitchFamily="34" charset="0"/>
                <a:cs typeface="Arial"/>
                <a:sym typeface="Avenir"/>
              </a:rPr>
              <a:t>de socialisation pour tous les </a:t>
            </a:r>
            <a:r>
              <a:rPr lang="fr-FR" sz="2000" kern="0" dirty="0" smtClean="0">
                <a:solidFill>
                  <a:srgbClr val="000000"/>
                </a:solidFill>
                <a:latin typeface="Candara" panose="020E0502030303020204" pitchFamily="34" charset="0"/>
                <a:cs typeface="Arial"/>
                <a:sym typeface="Avenir"/>
              </a:rPr>
              <a:t>acteurs</a:t>
            </a:r>
          </a:p>
          <a:p>
            <a:pPr marL="342900" lvl="0" indent="-342900" defTabSz="685800" eaLnBrk="1" fontAlgn="auto" hangingPunct="1">
              <a:spcBef>
                <a:spcPts val="600"/>
              </a:spcBef>
              <a:spcAft>
                <a:spcPts val="600"/>
              </a:spcAft>
              <a:buClr>
                <a:srgbClr val="669900"/>
              </a:buClr>
              <a:buSzPts val="2400"/>
              <a:buFont typeface="Wingdings" panose="05000000000000000000" pitchFamily="2" charset="2"/>
              <a:buChar char="§"/>
              <a:defRPr/>
            </a:pPr>
            <a:r>
              <a:rPr lang="fr-FR" sz="2000" kern="0" dirty="0" smtClean="0">
                <a:solidFill>
                  <a:srgbClr val="000000"/>
                </a:solidFill>
                <a:latin typeface="Candara" panose="020E0502030303020204" pitchFamily="34" charset="0"/>
                <a:cs typeface="Arial"/>
                <a:sym typeface="Avenir"/>
              </a:rPr>
              <a:t>Echanges </a:t>
            </a:r>
            <a:r>
              <a:rPr lang="fr-FR" sz="2000" kern="0" dirty="0">
                <a:solidFill>
                  <a:srgbClr val="000000"/>
                </a:solidFill>
                <a:latin typeface="Candara" panose="020E0502030303020204" pitchFamily="34" charset="0"/>
                <a:cs typeface="Arial"/>
                <a:sym typeface="Avenir"/>
              </a:rPr>
              <a:t>avec Cuba sur l'agroécologie </a:t>
            </a:r>
            <a:r>
              <a:rPr lang="fr-FR" sz="2000" kern="0" dirty="0" err="1">
                <a:solidFill>
                  <a:srgbClr val="000000"/>
                </a:solidFill>
                <a:latin typeface="Candara" panose="020E0502030303020204" pitchFamily="34" charset="0"/>
                <a:cs typeface="Arial"/>
                <a:sym typeface="Avenir"/>
              </a:rPr>
              <a:t>urbaineDéveloppement</a:t>
            </a:r>
            <a:r>
              <a:rPr lang="fr-FR" sz="2000" kern="0" dirty="0">
                <a:solidFill>
                  <a:srgbClr val="000000"/>
                </a:solidFill>
                <a:latin typeface="Candara" panose="020E0502030303020204" pitchFamily="34" charset="0"/>
                <a:cs typeface="Arial"/>
                <a:sym typeface="Avenir"/>
              </a:rPr>
              <a:t> de questions et de méthodes de recherche</a:t>
            </a:r>
            <a:endParaRPr kumimoji="0" sz="20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p:txBody>
      </p:sp>
      <p:pic>
        <p:nvPicPr>
          <p:cNvPr id="2" name="Picture 1"/>
          <p:cNvPicPr>
            <a:picLocks noChangeAspect="1"/>
          </p:cNvPicPr>
          <p:nvPr/>
        </p:nvPicPr>
        <p:blipFill>
          <a:blip r:embed="rId3"/>
          <a:stretch>
            <a:fillRect/>
          </a:stretch>
        </p:blipFill>
        <p:spPr>
          <a:xfrm>
            <a:off x="4989459" y="2913264"/>
            <a:ext cx="3373851" cy="1913774"/>
          </a:xfrm>
          <a:prstGeom prst="rect">
            <a:avLst/>
          </a:prstGeom>
        </p:spPr>
      </p:pic>
      <p:pic>
        <p:nvPicPr>
          <p:cNvPr id="6" name="Picture 5"/>
          <p:cNvPicPr>
            <a:picLocks noChangeAspect="1"/>
          </p:cNvPicPr>
          <p:nvPr/>
        </p:nvPicPr>
        <p:blipFill>
          <a:blip r:embed="rId4"/>
          <a:stretch>
            <a:fillRect/>
          </a:stretch>
        </p:blipFill>
        <p:spPr>
          <a:xfrm>
            <a:off x="4191000" y="958622"/>
            <a:ext cx="4953000" cy="2162810"/>
          </a:xfrm>
          <a:prstGeom prst="rect">
            <a:avLst/>
          </a:prstGeom>
        </p:spPr>
      </p:pic>
      <p:pic>
        <p:nvPicPr>
          <p:cNvPr id="3" name="Picture 2"/>
          <p:cNvPicPr>
            <a:picLocks noChangeAspect="1"/>
          </p:cNvPicPr>
          <p:nvPr/>
        </p:nvPicPr>
        <p:blipFill>
          <a:blip r:embed="rId5"/>
          <a:stretch>
            <a:fillRect/>
          </a:stretch>
        </p:blipFill>
        <p:spPr>
          <a:xfrm>
            <a:off x="5583545" y="4953000"/>
            <a:ext cx="2185678" cy="1674512"/>
          </a:xfrm>
          <a:prstGeom prst="rect">
            <a:avLst/>
          </a:prstGeom>
        </p:spPr>
      </p:pic>
    </p:spTree>
    <p:extLst>
      <p:ext uri="{BB962C8B-B14F-4D97-AF65-F5344CB8AC3E}">
        <p14:creationId xmlns:p14="http://schemas.microsoft.com/office/powerpoint/2010/main" val="948576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115" descr="intervale center.png"/>
          <p:cNvPicPr preferRelativeResize="0"/>
          <p:nvPr/>
        </p:nvPicPr>
        <p:blipFill rotWithShape="1">
          <a:blip r:embed="rId3">
            <a:alphaModFix/>
          </a:blip>
          <a:srcRect/>
          <a:stretch/>
        </p:blipFill>
        <p:spPr>
          <a:xfrm>
            <a:off x="7286531" y="246102"/>
            <a:ext cx="1707167" cy="1693180"/>
          </a:xfrm>
          <a:prstGeom prst="rect">
            <a:avLst/>
          </a:prstGeom>
          <a:noFill/>
          <a:ln>
            <a:noFill/>
          </a:ln>
        </p:spPr>
      </p:pic>
      <p:sp>
        <p:nvSpPr>
          <p:cNvPr id="655" name="Google Shape;655;p115"/>
          <p:cNvSpPr/>
          <p:nvPr/>
        </p:nvSpPr>
        <p:spPr>
          <a:xfrm>
            <a:off x="304800" y="1219199"/>
            <a:ext cx="5257800" cy="5352317"/>
          </a:xfrm>
          <a:prstGeom prst="rect">
            <a:avLst/>
          </a:prstGeom>
          <a:noFill/>
          <a:ln>
            <a:noFill/>
          </a:ln>
        </p:spPr>
        <p:txBody>
          <a:bodyPr spcFirstLastPara="1" wrap="square" lIns="68569" tIns="34275" rIns="68569" bIns="34275" anchor="t" anchorCtr="0">
            <a:noAutofit/>
          </a:bodyPr>
          <a:lstStyle/>
          <a:p>
            <a:pPr lvl="0" defTabSz="685800" eaLnBrk="1" fontAlgn="auto" hangingPunct="1">
              <a:spcBef>
                <a:spcPts val="0"/>
              </a:spcBef>
              <a:spcAft>
                <a:spcPts val="0"/>
              </a:spcAft>
              <a:buClr>
                <a:srgbClr val="669900"/>
              </a:buClr>
              <a:buSzPts val="3200"/>
              <a:defRPr/>
            </a:pPr>
            <a:r>
              <a:rPr lang="es-EC" sz="2000" b="1" kern="0" dirty="0" err="1">
                <a:solidFill>
                  <a:srgbClr val="669900"/>
                </a:solidFill>
                <a:latin typeface="Candara" panose="020E0502030303020204" pitchFamily="34" charset="0"/>
                <a:cs typeface="Arial"/>
                <a:sym typeface="Avenir"/>
              </a:rPr>
              <a:t>Intervale</a:t>
            </a:r>
            <a:r>
              <a:rPr lang="es-EC" sz="2000" b="1" kern="0" dirty="0">
                <a:solidFill>
                  <a:srgbClr val="669900"/>
                </a:solidFill>
                <a:latin typeface="Candara" panose="020E0502030303020204" pitchFamily="34" charset="0"/>
                <a:cs typeface="Arial"/>
                <a:sym typeface="Avenir"/>
              </a:rPr>
              <a:t> : </a:t>
            </a:r>
            <a:r>
              <a:rPr lang="es-EC" sz="2000" b="1" kern="0" dirty="0" err="1">
                <a:solidFill>
                  <a:srgbClr val="669900"/>
                </a:solidFill>
                <a:latin typeface="Candara" panose="020E0502030303020204" pitchFamily="34" charset="0"/>
                <a:cs typeface="Arial"/>
                <a:sym typeface="Avenir"/>
              </a:rPr>
              <a:t>Description</a:t>
            </a:r>
            <a:r>
              <a:rPr lang="es-EC" sz="2000" b="1" kern="0" dirty="0">
                <a:solidFill>
                  <a:srgbClr val="669900"/>
                </a:solidFill>
                <a:latin typeface="Candara" panose="020E0502030303020204" pitchFamily="34" charset="0"/>
                <a:cs typeface="Arial"/>
                <a:sym typeface="Avenir"/>
              </a:rPr>
              <a:t> et </a:t>
            </a:r>
            <a:r>
              <a:rPr lang="es-EC" sz="2000" b="1" kern="0" dirty="0" err="1">
                <a:solidFill>
                  <a:srgbClr val="669900"/>
                </a:solidFill>
                <a:latin typeface="Candara" panose="020E0502030303020204" pitchFamily="34" charset="0"/>
                <a:cs typeface="Arial"/>
                <a:sym typeface="Avenir"/>
              </a:rPr>
              <a:t>programmes</a:t>
            </a:r>
            <a:endParaRPr kumimoji="0" sz="18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342900" algn="l" defTabSz="685800" rtl="0" eaLnBrk="1" fontAlgn="auto" latinLnBrk="0" hangingPunct="1">
              <a:lnSpc>
                <a:spcPct val="90000"/>
              </a:lnSpc>
              <a:spcBef>
                <a:spcPts val="0"/>
              </a:spcBef>
              <a:spcAft>
                <a:spcPts val="0"/>
              </a:spcAft>
              <a:buClr>
                <a:srgbClr val="669900"/>
              </a:buClr>
              <a:buSzPts val="2000"/>
              <a:buFont typeface="Arial"/>
              <a:buChar char="•"/>
              <a:tabLst/>
              <a:defRPr/>
            </a:pPr>
            <a:endParaRPr lang="es-SV" sz="1800" kern="0" dirty="0" smtClean="0">
              <a:solidFill>
                <a:srgbClr val="000000"/>
              </a:solidFill>
              <a:latin typeface="Candara" panose="020E0502030303020204" pitchFamily="34" charset="0"/>
              <a:ea typeface="Avenir"/>
              <a:cs typeface="Avenir"/>
              <a:sym typeface="Avenir"/>
            </a:endParaRP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r>
              <a:rPr lang="fr-FR" sz="1800" kern="0" dirty="0">
                <a:solidFill>
                  <a:srgbClr val="000000"/>
                </a:solidFill>
                <a:latin typeface="Candara" panose="020E0502030303020204" pitchFamily="34" charset="0"/>
                <a:ea typeface="Avenir"/>
                <a:cs typeface="Avenir"/>
                <a:sym typeface="Avenir"/>
              </a:rPr>
              <a:t>Terrain "sauvé" - 252 ha, à la périphérie de Burlington</a:t>
            </a: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endParaRPr lang="fr-FR" sz="1800" kern="0" dirty="0">
              <a:solidFill>
                <a:srgbClr val="000000"/>
              </a:solidFill>
              <a:latin typeface="Candara" panose="020E0502030303020204" pitchFamily="34" charset="0"/>
              <a:ea typeface="Avenir"/>
              <a:cs typeface="Avenir"/>
              <a:sym typeface="Avenir"/>
            </a:endParaRP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r>
              <a:rPr lang="fr-FR" sz="1800" kern="0" dirty="0">
                <a:solidFill>
                  <a:srgbClr val="000000"/>
                </a:solidFill>
                <a:latin typeface="Candara" panose="020E0502030303020204" pitchFamily="34" charset="0"/>
                <a:ea typeface="Avenir"/>
                <a:cs typeface="Avenir"/>
                <a:sym typeface="Avenir"/>
              </a:rPr>
              <a:t>Elle est devenue une organisation à but non lucratif en 1988, </a:t>
            </a: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endParaRPr lang="fr-FR" sz="1800" kern="0" dirty="0">
              <a:solidFill>
                <a:srgbClr val="000000"/>
              </a:solidFill>
              <a:latin typeface="Candara" panose="020E0502030303020204" pitchFamily="34" charset="0"/>
              <a:ea typeface="Avenir"/>
              <a:cs typeface="Avenir"/>
              <a:sym typeface="Avenir"/>
            </a:endParaRP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r>
              <a:rPr lang="fr-FR" sz="1800" kern="0" dirty="0">
                <a:solidFill>
                  <a:srgbClr val="000000"/>
                </a:solidFill>
                <a:latin typeface="Candara" panose="020E0502030303020204" pitchFamily="34" charset="0"/>
                <a:ea typeface="Avenir"/>
                <a:cs typeface="Avenir"/>
                <a:sym typeface="Avenir"/>
              </a:rPr>
              <a:t>Mission de "renforcement des systèmes alimentaires communautaires</a:t>
            </a: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endParaRPr lang="fr-FR" sz="1800" kern="0" dirty="0">
              <a:solidFill>
                <a:srgbClr val="000000"/>
              </a:solidFill>
              <a:latin typeface="Candara" panose="020E0502030303020204" pitchFamily="34" charset="0"/>
              <a:ea typeface="Avenir"/>
              <a:cs typeface="Avenir"/>
              <a:sym typeface="Avenir"/>
            </a:endParaRPr>
          </a:p>
          <a:p>
            <a:pPr marL="342900" lvl="0" indent="-342900" defTabSz="685800" eaLnBrk="1" fontAlgn="auto" hangingPunct="1">
              <a:lnSpc>
                <a:spcPct val="90000"/>
              </a:lnSpc>
              <a:spcBef>
                <a:spcPts val="0"/>
              </a:spcBef>
              <a:spcAft>
                <a:spcPts val="0"/>
              </a:spcAft>
              <a:buClr>
                <a:srgbClr val="669900"/>
              </a:buClr>
              <a:buSzPts val="2000"/>
              <a:buFont typeface="Arial"/>
              <a:buChar char="•"/>
              <a:defRPr/>
            </a:pPr>
            <a:r>
              <a:rPr lang="fr-FR" sz="1800" kern="0" dirty="0">
                <a:solidFill>
                  <a:srgbClr val="000000"/>
                </a:solidFill>
                <a:latin typeface="Candara" panose="020E0502030303020204" pitchFamily="34" charset="0"/>
                <a:ea typeface="Avenir"/>
                <a:cs typeface="Avenir"/>
                <a:sym typeface="Avenir"/>
              </a:rPr>
              <a:t>Programmes :</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fr-FR" sz="1800" kern="0" dirty="0">
                <a:solidFill>
                  <a:srgbClr val="000000"/>
                </a:solidFill>
                <a:latin typeface="Candara" panose="020E0502030303020204" pitchFamily="34" charset="0"/>
                <a:ea typeface="Avenir"/>
                <a:cs typeface="Avenir"/>
                <a:sym typeface="Avenir"/>
              </a:rPr>
              <a:t>Incubateur d'agriculteurs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fr-FR" sz="1800" kern="0" dirty="0">
                <a:solidFill>
                  <a:srgbClr val="000000"/>
                </a:solidFill>
                <a:latin typeface="Candara" panose="020E0502030303020204" pitchFamily="34" charset="0"/>
                <a:ea typeface="Avenir"/>
                <a:cs typeface="Avenir"/>
                <a:sym typeface="Avenir"/>
              </a:rPr>
              <a:t>Propriétés commerciales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fr-FR" sz="1800" kern="0" dirty="0">
                <a:solidFill>
                  <a:srgbClr val="000000"/>
                </a:solidFill>
                <a:latin typeface="Candara" panose="020E0502030303020204" pitchFamily="34" charset="0"/>
                <a:ea typeface="Avenir"/>
                <a:cs typeface="Avenir"/>
                <a:sym typeface="Avenir"/>
              </a:rPr>
              <a:t>Planification successorale</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fr-FR" sz="1800" kern="0" dirty="0">
                <a:solidFill>
                  <a:srgbClr val="000000"/>
                </a:solidFill>
                <a:latin typeface="Candara" panose="020E0502030303020204" pitchFamily="34" charset="0"/>
                <a:ea typeface="Avenir"/>
                <a:cs typeface="Avenir"/>
                <a:sym typeface="Avenir"/>
              </a:rPr>
              <a:t>Centre de distribution alimentaire</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fr-FR" sz="1800" kern="0" dirty="0">
                <a:solidFill>
                  <a:srgbClr val="000000"/>
                </a:solidFill>
                <a:latin typeface="Candara" panose="020E0502030303020204" pitchFamily="34" charset="0"/>
                <a:ea typeface="Avenir"/>
                <a:cs typeface="Avenir"/>
                <a:sym typeface="Avenir"/>
              </a:rPr>
              <a:t>Bonne gestion des sols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fr-FR" sz="1800" kern="0" dirty="0">
                <a:solidFill>
                  <a:srgbClr val="000000"/>
                </a:solidFill>
                <a:latin typeface="Candara" panose="020E0502030303020204" pitchFamily="34" charset="0"/>
                <a:ea typeface="Avenir"/>
                <a:cs typeface="Avenir"/>
                <a:sym typeface="Avenir"/>
              </a:rPr>
              <a:t>Nourriture pour la conservation (arbres)</a:t>
            </a:r>
          </a:p>
          <a:p>
            <a:pPr marL="800100" lvl="1" indent="-342900" defTabSz="685800" eaLnBrk="1" fontAlgn="auto" hangingPunct="1">
              <a:lnSpc>
                <a:spcPct val="90000"/>
              </a:lnSpc>
              <a:spcBef>
                <a:spcPts val="0"/>
              </a:spcBef>
              <a:spcAft>
                <a:spcPts val="0"/>
              </a:spcAft>
              <a:buClr>
                <a:srgbClr val="669900"/>
              </a:buClr>
              <a:buSzPts val="2000"/>
              <a:buFont typeface="Wingdings" panose="05000000000000000000" pitchFamily="2" charset="2"/>
              <a:buChar char="ü"/>
              <a:defRPr/>
            </a:pPr>
            <a:r>
              <a:rPr lang="fr-FR" sz="1800" kern="0" dirty="0">
                <a:solidFill>
                  <a:srgbClr val="000000"/>
                </a:solidFill>
                <a:latin typeface="Candara" panose="020E0502030303020204" pitchFamily="34" charset="0"/>
                <a:ea typeface="Avenir"/>
                <a:cs typeface="Avenir"/>
                <a:sym typeface="Avenir"/>
              </a:rPr>
              <a:t>Récupération et glanage de denrées alimentaires</a:t>
            </a:r>
            <a:endParaRPr kumimoji="0" sz="18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8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p:txBody>
      </p:sp>
      <p:pic>
        <p:nvPicPr>
          <p:cNvPr id="2" name="Picture 1"/>
          <p:cNvPicPr>
            <a:picLocks noChangeAspect="1"/>
          </p:cNvPicPr>
          <p:nvPr/>
        </p:nvPicPr>
        <p:blipFill>
          <a:blip r:embed="rId4"/>
          <a:stretch>
            <a:fillRect/>
          </a:stretch>
        </p:blipFill>
        <p:spPr>
          <a:xfrm>
            <a:off x="5334000" y="246102"/>
            <a:ext cx="1752825" cy="1760650"/>
          </a:xfrm>
          <a:prstGeom prst="rect">
            <a:avLst/>
          </a:prstGeom>
        </p:spPr>
      </p:pic>
      <p:pic>
        <p:nvPicPr>
          <p:cNvPr id="9" name="Picture 8"/>
          <p:cNvPicPr>
            <a:picLocks noChangeAspect="1"/>
          </p:cNvPicPr>
          <p:nvPr/>
        </p:nvPicPr>
        <p:blipFill>
          <a:blip r:embed="rId5"/>
          <a:stretch>
            <a:fillRect/>
          </a:stretch>
        </p:blipFill>
        <p:spPr>
          <a:xfrm>
            <a:off x="5739958" y="2362200"/>
            <a:ext cx="3251642" cy="4209317"/>
          </a:xfrm>
          <a:prstGeom prst="rect">
            <a:avLst/>
          </a:prstGeom>
        </p:spPr>
      </p:pic>
    </p:spTree>
    <p:extLst>
      <p:ext uri="{BB962C8B-B14F-4D97-AF65-F5344CB8AC3E}">
        <p14:creationId xmlns:p14="http://schemas.microsoft.com/office/powerpoint/2010/main" val="4045673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2" name="Google Shape;652;p115"/>
          <p:cNvSpPr/>
          <p:nvPr/>
        </p:nvSpPr>
        <p:spPr>
          <a:xfrm>
            <a:off x="304800" y="152400"/>
            <a:ext cx="3572687" cy="438582"/>
          </a:xfrm>
          <a:prstGeom prst="rect">
            <a:avLst/>
          </a:prstGeom>
          <a:noFill/>
          <a:ln>
            <a:noFill/>
          </a:ln>
        </p:spPr>
        <p:txBody>
          <a:bodyPr spcFirstLastPara="1" wrap="square" lIns="68569" tIns="34275" rIns="68569" bIns="34275" anchor="t" anchorCtr="0">
            <a:noAutofit/>
          </a:bodyPr>
          <a:lstStyle/>
          <a:p>
            <a:pPr lvl="0" defTabSz="685800" eaLnBrk="1" fontAlgn="auto" hangingPunct="1">
              <a:spcBef>
                <a:spcPts val="0"/>
              </a:spcBef>
              <a:spcAft>
                <a:spcPts val="0"/>
              </a:spcAft>
              <a:buClr>
                <a:srgbClr val="669900"/>
              </a:buClr>
              <a:buSzPts val="3200"/>
            </a:pPr>
            <a:r>
              <a:rPr lang="es-EC" b="1" kern="0" dirty="0" err="1" smtClean="0">
                <a:solidFill>
                  <a:srgbClr val="669900"/>
                </a:solidFill>
                <a:latin typeface="Candara" panose="020E0502030303020204" pitchFamily="34" charset="0"/>
                <a:ea typeface="Avenir"/>
                <a:cs typeface="Avenir"/>
                <a:sym typeface="Avenir"/>
              </a:rPr>
              <a:t>Principes</a:t>
            </a:r>
            <a:endParaRPr kumimoji="0" sz="1350" b="0" i="0" u="none" strike="noStrike" kern="0" cap="none" spc="0" normalizeH="0" baseline="0" noProof="0" dirty="0">
              <a:ln>
                <a:noFill/>
              </a:ln>
              <a:solidFill>
                <a:srgbClr val="26CC0B"/>
              </a:solidFill>
              <a:effectLst/>
              <a:uLnTx/>
              <a:uFillTx/>
              <a:latin typeface="Avenir"/>
              <a:ea typeface="Avenir"/>
              <a:cs typeface="Avenir"/>
              <a:sym typeface="Avenir"/>
            </a:endParaRPr>
          </a:p>
        </p:txBody>
      </p:sp>
      <p:sp>
        <p:nvSpPr>
          <p:cNvPr id="655" name="Google Shape;655;p115"/>
          <p:cNvSpPr/>
          <p:nvPr/>
        </p:nvSpPr>
        <p:spPr>
          <a:xfrm>
            <a:off x="304800" y="2823204"/>
            <a:ext cx="5572736" cy="3883664"/>
          </a:xfrm>
          <a:prstGeom prst="rect">
            <a:avLst/>
          </a:prstGeom>
          <a:noFill/>
          <a:ln>
            <a:noFill/>
          </a:ln>
        </p:spPr>
        <p:txBody>
          <a:bodyPr spcFirstLastPara="1" wrap="square" lIns="68569" tIns="34275" rIns="68569" bIns="34275" anchor="t" anchorCtr="0">
            <a:noAutofit/>
          </a:bodyPr>
          <a:lstStyle/>
          <a:p>
            <a:pPr lvl="0" defTabSz="685800" eaLnBrk="1" fontAlgn="auto" hangingPunct="1">
              <a:spcBef>
                <a:spcPts val="0"/>
              </a:spcBef>
              <a:spcAft>
                <a:spcPts val="0"/>
              </a:spcAft>
              <a:buClr>
                <a:srgbClr val="669900"/>
              </a:buClr>
              <a:buSzPts val="3200"/>
              <a:defRPr/>
            </a:pPr>
            <a:r>
              <a:rPr lang="fr-FR" b="1" kern="0" dirty="0">
                <a:solidFill>
                  <a:srgbClr val="669900"/>
                </a:solidFill>
                <a:latin typeface="Candara" panose="020E0502030303020204" pitchFamily="34" charset="0"/>
                <a:ea typeface="Avenir"/>
                <a:cs typeface="Avenir"/>
                <a:sym typeface="Avenir"/>
              </a:rPr>
              <a:t>Activités convenues en matière </a:t>
            </a:r>
            <a:r>
              <a:rPr lang="fr-FR" b="1" kern="0" dirty="0" smtClean="0">
                <a:solidFill>
                  <a:srgbClr val="669900"/>
                </a:solidFill>
                <a:latin typeface="Candara" panose="020E0502030303020204" pitchFamily="34" charset="0"/>
                <a:ea typeface="Avenir"/>
                <a:cs typeface="Avenir"/>
                <a:sym typeface="Avenir"/>
              </a:rPr>
              <a:t>d'agroécologie</a:t>
            </a:r>
          </a:p>
          <a:p>
            <a:pPr lvl="0" defTabSz="685800" eaLnBrk="1" fontAlgn="auto" hangingPunct="1">
              <a:spcBef>
                <a:spcPts val="0"/>
              </a:spcBef>
              <a:spcAft>
                <a:spcPts val="0"/>
              </a:spcAft>
              <a:buClr>
                <a:srgbClr val="669900"/>
              </a:buClr>
              <a:buSzPts val="3200"/>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lvl="0" indent="-342900" defTabSz="685800" eaLnBrk="1" fontAlgn="auto" hangingPunct="1">
              <a:spcBef>
                <a:spcPts val="400"/>
              </a:spcBef>
              <a:spcAft>
                <a:spcPts val="600"/>
              </a:spcAft>
              <a:buClr>
                <a:srgbClr val="669900"/>
              </a:buClr>
              <a:buSzPts val="2000"/>
              <a:buFont typeface="Arial"/>
              <a:buChar char="•"/>
              <a:defRPr/>
            </a:pPr>
            <a:r>
              <a:rPr lang="fr-FR" sz="1800" b="1" kern="0" dirty="0">
                <a:solidFill>
                  <a:srgbClr val="000000"/>
                </a:solidFill>
                <a:latin typeface="Candara" panose="020E0502030303020204" pitchFamily="34" charset="0"/>
                <a:ea typeface="Avenir"/>
                <a:cs typeface="Avenir"/>
                <a:sym typeface="Avenir"/>
              </a:rPr>
              <a:t>Inventaire des principes agro-écologiques par utilisation des </a:t>
            </a:r>
            <a:r>
              <a:rPr lang="fr-FR" sz="1800" b="1" kern="0" dirty="0" smtClean="0">
                <a:solidFill>
                  <a:srgbClr val="000000"/>
                </a:solidFill>
                <a:latin typeface="Candara" panose="020E0502030303020204" pitchFamily="34" charset="0"/>
                <a:ea typeface="Avenir"/>
                <a:cs typeface="Avenir"/>
                <a:sym typeface="Avenir"/>
              </a:rPr>
              <a:t>terres</a:t>
            </a:r>
            <a:endParaRPr lang="fr-FR" sz="1800" b="1" kern="0" dirty="0">
              <a:solidFill>
                <a:srgbClr val="000000"/>
              </a:solidFill>
              <a:latin typeface="Candara" panose="020E0502030303020204" pitchFamily="34" charset="0"/>
              <a:ea typeface="Avenir"/>
              <a:cs typeface="Avenir"/>
              <a:sym typeface="Avenir"/>
            </a:endParaRPr>
          </a:p>
          <a:p>
            <a:pPr marL="342900" lvl="0" indent="-342900" defTabSz="685800" eaLnBrk="1" fontAlgn="auto" hangingPunct="1">
              <a:spcBef>
                <a:spcPts val="400"/>
              </a:spcBef>
              <a:spcAft>
                <a:spcPts val="600"/>
              </a:spcAft>
              <a:buClr>
                <a:srgbClr val="669900"/>
              </a:buClr>
              <a:buSzPts val="2000"/>
              <a:buFont typeface="Arial"/>
              <a:buChar char="•"/>
              <a:defRPr/>
            </a:pPr>
            <a:r>
              <a:rPr lang="fr-FR" sz="1800" kern="0" dirty="0">
                <a:solidFill>
                  <a:srgbClr val="000000"/>
                </a:solidFill>
                <a:latin typeface="Candara" panose="020E0502030303020204" pitchFamily="34" charset="0"/>
                <a:ea typeface="Avenir"/>
                <a:cs typeface="Avenir"/>
                <a:sym typeface="Avenir"/>
              </a:rPr>
              <a:t>Priorisation des </a:t>
            </a:r>
            <a:r>
              <a:rPr lang="fr-FR" sz="1800" kern="0" dirty="0" smtClean="0">
                <a:solidFill>
                  <a:srgbClr val="000000"/>
                </a:solidFill>
                <a:latin typeface="Candara" panose="020E0502030303020204" pitchFamily="34" charset="0"/>
                <a:ea typeface="Avenir"/>
                <a:cs typeface="Avenir"/>
                <a:sym typeface="Avenir"/>
              </a:rPr>
              <a:t>principes</a:t>
            </a:r>
            <a:endParaRPr lang="fr-FR" sz="1800" kern="0" dirty="0">
              <a:solidFill>
                <a:srgbClr val="000000"/>
              </a:solidFill>
              <a:latin typeface="Candara" panose="020E0502030303020204" pitchFamily="34" charset="0"/>
              <a:ea typeface="Avenir"/>
              <a:cs typeface="Avenir"/>
              <a:sym typeface="Avenir"/>
            </a:endParaRPr>
          </a:p>
          <a:p>
            <a:pPr marL="342900" lvl="0" indent="-342900" defTabSz="685800" eaLnBrk="1" fontAlgn="auto" hangingPunct="1">
              <a:spcBef>
                <a:spcPts val="400"/>
              </a:spcBef>
              <a:spcAft>
                <a:spcPts val="600"/>
              </a:spcAft>
              <a:buClr>
                <a:srgbClr val="669900"/>
              </a:buClr>
              <a:buSzPts val="2000"/>
              <a:buFont typeface="Arial"/>
              <a:buChar char="•"/>
              <a:defRPr/>
            </a:pPr>
            <a:r>
              <a:rPr lang="fr-FR" sz="1800" kern="0" dirty="0">
                <a:solidFill>
                  <a:srgbClr val="000000"/>
                </a:solidFill>
                <a:latin typeface="Candara" panose="020E0502030303020204" pitchFamily="34" charset="0"/>
                <a:ea typeface="Avenir"/>
                <a:cs typeface="Avenir"/>
                <a:sym typeface="Avenir"/>
              </a:rPr>
              <a:t>Projet de conception de pratiques de soutien aux principes agro-écologiques avec cours en </a:t>
            </a:r>
            <a:r>
              <a:rPr lang="fr-FR" sz="1800" kern="0" dirty="0" smtClean="0">
                <a:solidFill>
                  <a:srgbClr val="000000"/>
                </a:solidFill>
                <a:latin typeface="Candara" panose="020E0502030303020204" pitchFamily="34" charset="0"/>
                <a:ea typeface="Avenir"/>
                <a:cs typeface="Avenir"/>
                <a:sym typeface="Avenir"/>
              </a:rPr>
              <a:t>2019</a:t>
            </a:r>
            <a:endParaRPr lang="fr-FR" sz="1800" kern="0" dirty="0">
              <a:solidFill>
                <a:srgbClr val="000000"/>
              </a:solidFill>
              <a:latin typeface="Candara" panose="020E0502030303020204" pitchFamily="34" charset="0"/>
              <a:ea typeface="Avenir"/>
              <a:cs typeface="Avenir"/>
              <a:sym typeface="Avenir"/>
            </a:endParaRPr>
          </a:p>
          <a:p>
            <a:pPr marL="342900" lvl="0" indent="-342900" defTabSz="685800" eaLnBrk="1" fontAlgn="auto" hangingPunct="1">
              <a:spcBef>
                <a:spcPts val="400"/>
              </a:spcBef>
              <a:spcAft>
                <a:spcPts val="600"/>
              </a:spcAft>
              <a:buClr>
                <a:srgbClr val="669900"/>
              </a:buClr>
              <a:buSzPts val="2000"/>
              <a:buFont typeface="Arial"/>
              <a:buChar char="•"/>
              <a:defRPr/>
            </a:pPr>
            <a:r>
              <a:rPr lang="fr-FR" sz="1800" kern="0" dirty="0">
                <a:solidFill>
                  <a:srgbClr val="000000"/>
                </a:solidFill>
                <a:latin typeface="Candara" panose="020E0502030303020204" pitchFamily="34" charset="0"/>
                <a:ea typeface="Avenir"/>
                <a:cs typeface="Avenir"/>
                <a:sym typeface="Avenir"/>
              </a:rPr>
              <a:t>Analyse </a:t>
            </a:r>
            <a:r>
              <a:rPr lang="fr-FR" sz="1800" kern="0" dirty="0" smtClean="0">
                <a:solidFill>
                  <a:srgbClr val="000000"/>
                </a:solidFill>
                <a:latin typeface="Candara" panose="020E0502030303020204" pitchFamily="34" charset="0"/>
                <a:ea typeface="Avenir"/>
                <a:cs typeface="Avenir"/>
                <a:sym typeface="Avenir"/>
              </a:rPr>
              <a:t>collective</a:t>
            </a:r>
            <a:endParaRPr lang="fr-FR" sz="1800" kern="0" dirty="0">
              <a:solidFill>
                <a:srgbClr val="000000"/>
              </a:solidFill>
              <a:latin typeface="Candara" panose="020E0502030303020204" pitchFamily="34" charset="0"/>
              <a:ea typeface="Avenir"/>
              <a:cs typeface="Avenir"/>
              <a:sym typeface="Avenir"/>
            </a:endParaRPr>
          </a:p>
          <a:p>
            <a:pPr marL="342900" lvl="0" indent="-342900" defTabSz="685800" eaLnBrk="1" fontAlgn="auto" hangingPunct="1">
              <a:spcBef>
                <a:spcPts val="400"/>
              </a:spcBef>
              <a:spcAft>
                <a:spcPts val="600"/>
              </a:spcAft>
              <a:buClr>
                <a:srgbClr val="669900"/>
              </a:buClr>
              <a:buSzPts val="2000"/>
              <a:buFont typeface="Arial"/>
              <a:buChar char="•"/>
              <a:defRPr/>
            </a:pPr>
            <a:r>
              <a:rPr lang="fr-FR" sz="1800" kern="0" dirty="0">
                <a:solidFill>
                  <a:srgbClr val="000000"/>
                </a:solidFill>
                <a:latin typeface="Candara" panose="020E0502030303020204" pitchFamily="34" charset="0"/>
                <a:ea typeface="Avenir"/>
                <a:cs typeface="Avenir"/>
                <a:sym typeface="Avenir"/>
              </a:rPr>
              <a:t>Les prochaines étapes de la transition agro-écologique</a:t>
            </a: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342900" marR="0" lvl="0" indent="-24765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669900"/>
              </a:solidFill>
              <a:effectLst/>
              <a:uLnTx/>
              <a:uFillTx/>
              <a:latin typeface="Candara" panose="020E0502030303020204" pitchFamily="34" charset="0"/>
              <a:ea typeface="Avenir"/>
              <a:cs typeface="Avenir"/>
              <a:sym typeface="Avenir"/>
            </a:endParaRPr>
          </a:p>
          <a:p>
            <a:pPr marL="0" marR="0" lvl="0" indent="0" algn="l" defTabSz="685800" rtl="0" eaLnBrk="1" fontAlgn="auto" latinLnBrk="0" hangingPunct="1">
              <a:lnSpc>
                <a:spcPct val="100000"/>
              </a:lnSpc>
              <a:spcBef>
                <a:spcPts val="0"/>
              </a:spcBef>
              <a:spcAft>
                <a:spcPts val="0"/>
              </a:spcAft>
              <a:buClr>
                <a:srgbClr val="000000"/>
              </a:buClr>
              <a:buSzPts val="2000"/>
              <a:buFontTx/>
              <a:buNone/>
              <a:tabLst/>
              <a:defRPr/>
            </a:pPr>
            <a:endParaRPr kumimoji="0" sz="1500" b="0" i="0" u="none" strike="noStrike" kern="0" cap="none" spc="0" normalizeH="0" baseline="0" noProof="0" dirty="0">
              <a:ln>
                <a:noFill/>
              </a:ln>
              <a:solidFill>
                <a:srgbClr val="000000"/>
              </a:solidFill>
              <a:effectLst/>
              <a:uLnTx/>
              <a:uFillTx/>
              <a:latin typeface="Candara" panose="020E0502030303020204" pitchFamily="34" charset="0"/>
              <a:ea typeface="Avenir"/>
              <a:cs typeface="Avenir"/>
              <a:sym typeface="Avenir"/>
            </a:endParaRPr>
          </a:p>
        </p:txBody>
      </p:sp>
      <p:pic>
        <p:nvPicPr>
          <p:cNvPr id="3" name="Picture 2"/>
          <p:cNvPicPr>
            <a:picLocks noChangeAspect="1"/>
          </p:cNvPicPr>
          <p:nvPr/>
        </p:nvPicPr>
        <p:blipFill>
          <a:blip r:embed="rId3"/>
          <a:stretch>
            <a:fillRect/>
          </a:stretch>
        </p:blipFill>
        <p:spPr>
          <a:xfrm>
            <a:off x="4896172" y="127279"/>
            <a:ext cx="2741945" cy="1795974"/>
          </a:xfrm>
          <a:prstGeom prst="rect">
            <a:avLst/>
          </a:prstGeom>
        </p:spPr>
      </p:pic>
      <p:pic>
        <p:nvPicPr>
          <p:cNvPr id="7" name="Picture 6"/>
          <p:cNvPicPr>
            <a:picLocks noChangeAspect="1"/>
          </p:cNvPicPr>
          <p:nvPr/>
        </p:nvPicPr>
        <p:blipFill>
          <a:blip r:embed="rId4"/>
          <a:stretch>
            <a:fillRect/>
          </a:stretch>
        </p:blipFill>
        <p:spPr>
          <a:xfrm>
            <a:off x="7843999" y="152400"/>
            <a:ext cx="1147601" cy="1139404"/>
          </a:xfrm>
          <a:prstGeom prst="rect">
            <a:avLst/>
          </a:prstGeom>
        </p:spPr>
      </p:pic>
      <p:grpSp>
        <p:nvGrpSpPr>
          <p:cNvPr id="9" name="Group 8"/>
          <p:cNvGrpSpPr>
            <a:grpSpLocks noChangeAspect="1"/>
          </p:cNvGrpSpPr>
          <p:nvPr/>
        </p:nvGrpSpPr>
        <p:grpSpPr>
          <a:xfrm>
            <a:off x="6326391" y="2097279"/>
            <a:ext cx="2741409" cy="4684521"/>
            <a:chOff x="1990330" y="-1276288"/>
            <a:chExt cx="5985829" cy="7741182"/>
          </a:xfrm>
        </p:grpSpPr>
        <p:pic>
          <p:nvPicPr>
            <p:cNvPr id="2" name="Picture 1"/>
            <p:cNvPicPr>
              <a:picLocks noChangeAspect="1"/>
            </p:cNvPicPr>
            <p:nvPr/>
          </p:nvPicPr>
          <p:blipFill>
            <a:blip r:embed="rId5"/>
            <a:stretch>
              <a:fillRect/>
            </a:stretch>
          </p:blipFill>
          <p:spPr>
            <a:xfrm>
              <a:off x="1990330" y="-1276288"/>
              <a:ext cx="5985829" cy="7741182"/>
            </a:xfrm>
            <a:prstGeom prst="rect">
              <a:avLst/>
            </a:prstGeom>
          </p:spPr>
        </p:pic>
        <p:sp>
          <p:nvSpPr>
            <p:cNvPr id="6" name="TextBox 5"/>
            <p:cNvSpPr txBox="1"/>
            <p:nvPr/>
          </p:nvSpPr>
          <p:spPr>
            <a:xfrm>
              <a:off x="5132526" y="2078867"/>
              <a:ext cx="1217957" cy="356022"/>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Agrícola</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13" name="TextBox 12"/>
            <p:cNvSpPr txBox="1"/>
            <p:nvPr/>
          </p:nvSpPr>
          <p:spPr>
            <a:xfrm>
              <a:off x="3249164" y="698585"/>
              <a:ext cx="1333274" cy="559461"/>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En descanso</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14" name="TextBox 13"/>
            <p:cNvSpPr txBox="1"/>
            <p:nvPr/>
          </p:nvSpPr>
          <p:spPr>
            <a:xfrm>
              <a:off x="2984709" y="3232918"/>
              <a:ext cx="1203230" cy="356022"/>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Bosque</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sp>
          <p:nvSpPr>
            <p:cNvPr id="15" name="TextBox 14"/>
            <p:cNvSpPr txBox="1"/>
            <p:nvPr/>
          </p:nvSpPr>
          <p:spPr>
            <a:xfrm>
              <a:off x="4187938" y="3944213"/>
              <a:ext cx="1327739" cy="318632"/>
            </a:xfrm>
            <a:prstGeom prst="rect">
              <a:avLst/>
            </a:prstGeom>
            <a:noFill/>
          </p:spPr>
          <p:txBody>
            <a:bodyPr wrap="square" rtlCol="0">
              <a:spAutoFit/>
            </a:bodyPr>
            <a:lstStyle/>
            <a:p>
              <a:r>
                <a:rPr lang="es-SV" sz="800" dirty="0" smtClean="0">
                  <a:effectLst>
                    <a:outerShdw blurRad="38100" dist="38100" dir="2700000" algn="tl">
                      <a:srgbClr val="000000">
                        <a:alpha val="43137"/>
                      </a:srgbClr>
                    </a:outerShdw>
                  </a:effectLst>
                  <a:latin typeface="Candara" panose="020E0502030303020204" pitchFamily="34" charset="0"/>
                </a:rPr>
                <a:t>Humedal</a:t>
              </a:r>
              <a:endParaRPr lang="en-US" sz="800" dirty="0">
                <a:effectLst>
                  <a:outerShdw blurRad="38100" dist="38100" dir="2700000" algn="tl">
                    <a:srgbClr val="000000">
                      <a:alpha val="43137"/>
                    </a:srgbClr>
                  </a:outerShdw>
                </a:effectLst>
                <a:latin typeface="Candara" panose="020E0502030303020204" pitchFamily="34" charset="0"/>
              </a:endParaRPr>
            </a:p>
          </p:txBody>
        </p:sp>
        <p:sp>
          <p:nvSpPr>
            <p:cNvPr id="16" name="TextBox 15"/>
            <p:cNvSpPr txBox="1"/>
            <p:nvPr/>
          </p:nvSpPr>
          <p:spPr>
            <a:xfrm rot="4785798">
              <a:off x="5958124" y="2910404"/>
              <a:ext cx="1595996" cy="443566"/>
            </a:xfrm>
            <a:prstGeom prst="rect">
              <a:avLst/>
            </a:prstGeom>
            <a:noFill/>
          </p:spPr>
          <p:txBody>
            <a:bodyPr wrap="square" rtlCol="0">
              <a:spAutoFit/>
            </a:bodyPr>
            <a:lstStyle/>
            <a:p>
              <a:r>
                <a:rPr lang="es-SV" sz="900" dirty="0" smtClean="0">
                  <a:effectLst>
                    <a:outerShdw blurRad="38100" dist="38100" dir="2700000" algn="tl">
                      <a:srgbClr val="000000">
                        <a:alpha val="43137"/>
                      </a:srgbClr>
                    </a:outerShdw>
                  </a:effectLst>
                  <a:latin typeface="Candara" panose="020E0502030303020204" pitchFamily="34" charset="0"/>
                </a:rPr>
                <a:t>Cercas vivas</a:t>
              </a:r>
              <a:endParaRPr lang="en-US" sz="900" dirty="0">
                <a:effectLst>
                  <a:outerShdw blurRad="38100" dist="38100" dir="2700000" algn="tl">
                    <a:srgbClr val="000000">
                      <a:alpha val="43137"/>
                    </a:srgbClr>
                  </a:outerShdw>
                </a:effectLst>
                <a:latin typeface="Candara" panose="020E0502030303020204" pitchFamily="34" charset="0"/>
              </a:endParaRPr>
            </a:p>
          </p:txBody>
        </p:sp>
        <p:sp>
          <p:nvSpPr>
            <p:cNvPr id="17" name="TextBox 16"/>
            <p:cNvSpPr txBox="1"/>
            <p:nvPr/>
          </p:nvSpPr>
          <p:spPr>
            <a:xfrm rot="2872894">
              <a:off x="5870693" y="3449326"/>
              <a:ext cx="932928" cy="650564"/>
            </a:xfrm>
            <a:prstGeom prst="rect">
              <a:avLst/>
            </a:prstGeom>
            <a:noFill/>
          </p:spPr>
          <p:txBody>
            <a:bodyPr wrap="square" rtlCol="0">
              <a:spAutoFit/>
            </a:bodyPr>
            <a:lstStyle/>
            <a:p>
              <a:r>
                <a:rPr lang="es-SV" sz="800" dirty="0" smtClean="0">
                  <a:solidFill>
                    <a:schemeClr val="bg1"/>
                  </a:solidFill>
                  <a:effectLst>
                    <a:outerShdw blurRad="38100" dist="38100" dir="2700000" algn="tl">
                      <a:srgbClr val="000000">
                        <a:alpha val="43137"/>
                      </a:srgbClr>
                    </a:outerShdw>
                  </a:effectLst>
                  <a:latin typeface="Candara" panose="020E0502030303020204" pitchFamily="34" charset="0"/>
                </a:rPr>
                <a:t>Vivero Arboles</a:t>
              </a:r>
              <a:endParaRPr lang="en-US" sz="800" dirty="0">
                <a:solidFill>
                  <a:schemeClr val="bg1"/>
                </a:solidFill>
                <a:effectLst>
                  <a:outerShdw blurRad="38100" dist="38100" dir="2700000" algn="tl">
                    <a:srgbClr val="000000">
                      <a:alpha val="43137"/>
                    </a:srgbClr>
                  </a:outerShdw>
                </a:effectLst>
                <a:latin typeface="Candara" panose="020E0502030303020204" pitchFamily="34" charset="0"/>
              </a:endParaRPr>
            </a:p>
          </p:txBody>
        </p:sp>
      </p:grpSp>
      <p:pic>
        <p:nvPicPr>
          <p:cNvPr id="10" name="Picture 9"/>
          <p:cNvPicPr>
            <a:picLocks noChangeAspect="1"/>
          </p:cNvPicPr>
          <p:nvPr/>
        </p:nvPicPr>
        <p:blipFill>
          <a:blip r:embed="rId6"/>
          <a:stretch>
            <a:fillRect/>
          </a:stretch>
        </p:blipFill>
        <p:spPr>
          <a:xfrm>
            <a:off x="2343436" y="736320"/>
            <a:ext cx="2076164" cy="1778280"/>
          </a:xfrm>
          <a:prstGeom prst="rect">
            <a:avLst/>
          </a:prstGeom>
        </p:spPr>
      </p:pic>
      <p:pic>
        <p:nvPicPr>
          <p:cNvPr id="18" name="Picture 17"/>
          <p:cNvPicPr>
            <a:picLocks noChangeAspect="1"/>
          </p:cNvPicPr>
          <p:nvPr/>
        </p:nvPicPr>
        <p:blipFill>
          <a:blip r:embed="rId7"/>
          <a:stretch>
            <a:fillRect/>
          </a:stretch>
        </p:blipFill>
        <p:spPr>
          <a:xfrm>
            <a:off x="308524" y="735347"/>
            <a:ext cx="1979989" cy="1779253"/>
          </a:xfrm>
          <a:prstGeom prst="rect">
            <a:avLst/>
          </a:prstGeom>
        </p:spPr>
      </p:pic>
    </p:spTree>
    <p:extLst>
      <p:ext uri="{BB962C8B-B14F-4D97-AF65-F5344CB8AC3E}">
        <p14:creationId xmlns:p14="http://schemas.microsoft.com/office/powerpoint/2010/main" val="934752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80" y="257525"/>
            <a:ext cx="7886700" cy="570861"/>
          </a:xfrm>
        </p:spPr>
        <p:txBody>
          <a:bodyPr>
            <a:normAutofit/>
          </a:bodyPr>
          <a:lstStyle/>
          <a:p>
            <a:pPr algn="ctr"/>
            <a:r>
              <a:rPr lang="fr-FR" sz="2800" b="1" dirty="0">
                <a:solidFill>
                  <a:srgbClr val="006600"/>
                </a:solidFill>
                <a:effectLst>
                  <a:outerShdw blurRad="38100" dist="38100" dir="2700000" algn="tl">
                    <a:srgbClr val="C0C0C0"/>
                  </a:outerShdw>
                </a:effectLst>
                <a:latin typeface="Candara" panose="020E0502030303020204" pitchFamily="34" charset="0"/>
              </a:rPr>
              <a:t>Équipe de soutien à l'agroécologie </a:t>
            </a:r>
            <a:r>
              <a:rPr lang="fr-FR" sz="2800" b="1" dirty="0" smtClean="0">
                <a:solidFill>
                  <a:srgbClr val="006600"/>
                </a:solidFill>
                <a:effectLst>
                  <a:outerShdw blurRad="38100" dist="38100" dir="2700000" algn="tl">
                    <a:srgbClr val="C0C0C0"/>
                  </a:outerShdw>
                </a:effectLst>
                <a:latin typeface="Candara" panose="020E0502030303020204" pitchFamily="34" charset="0"/>
              </a:rPr>
              <a:t>(</a:t>
            </a:r>
            <a:r>
              <a:rPr lang="fr-FR" sz="2800" b="1" dirty="0">
                <a:solidFill>
                  <a:srgbClr val="006600"/>
                </a:solidFill>
                <a:effectLst>
                  <a:outerShdw blurRad="38100" dist="38100" dir="2700000" algn="tl">
                    <a:srgbClr val="C0C0C0"/>
                  </a:outerShdw>
                </a:effectLst>
                <a:latin typeface="Candara" panose="020E0502030303020204" pitchFamily="34" charset="0"/>
              </a:rPr>
              <a:t>AES)</a:t>
            </a:r>
            <a:endParaRPr lang="en-US" sz="2700" b="1" dirty="0">
              <a:solidFill>
                <a:schemeClr val="accent6">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3" name="Picture 2"/>
          <p:cNvPicPr>
            <a:picLocks noChangeAspect="1"/>
          </p:cNvPicPr>
          <p:nvPr/>
        </p:nvPicPr>
        <p:blipFill>
          <a:blip r:embed="rId3"/>
          <a:stretch>
            <a:fillRect/>
          </a:stretch>
        </p:blipFill>
        <p:spPr>
          <a:xfrm>
            <a:off x="543441" y="1905000"/>
            <a:ext cx="1428750" cy="1428750"/>
          </a:xfrm>
          <a:prstGeom prst="rect">
            <a:avLst/>
          </a:prstGeom>
        </p:spPr>
      </p:pic>
      <p:sp>
        <p:nvSpPr>
          <p:cNvPr id="7" name="TextBox 6"/>
          <p:cNvSpPr txBox="1"/>
          <p:nvPr/>
        </p:nvSpPr>
        <p:spPr>
          <a:xfrm>
            <a:off x="494687" y="3391450"/>
            <a:ext cx="1715113" cy="1708160"/>
          </a:xfrm>
          <a:prstGeom prst="rect">
            <a:avLst/>
          </a:prstGeom>
          <a:noFill/>
        </p:spPr>
        <p:txBody>
          <a:bodyPr wrap="square" rtlCol="0">
            <a:spAutoFit/>
          </a:bodyPr>
          <a:lstStyle/>
          <a:p>
            <a:r>
              <a:rPr lang="en-US" sz="1500" b="1" dirty="0">
                <a:latin typeface="Candara" panose="020E0502030303020204" pitchFamily="34" charset="0"/>
              </a:rPr>
              <a:t>V. Ernesto Méndez</a:t>
            </a:r>
            <a:r>
              <a:rPr lang="en-US" sz="1500" dirty="0">
                <a:latin typeface="Candara" panose="020E0502030303020204" pitchFamily="34" charset="0"/>
              </a:rPr>
              <a:t/>
            </a:r>
            <a:br>
              <a:rPr lang="en-US" sz="1500" dirty="0">
                <a:latin typeface="Candara" panose="020E0502030303020204" pitchFamily="34" charset="0"/>
              </a:rPr>
            </a:br>
            <a:r>
              <a:rPr lang="en-US" sz="1500" dirty="0">
                <a:latin typeface="Candara" panose="020E0502030303020204" pitchFamily="34" charset="0"/>
              </a:rPr>
              <a:t>Project Lead</a:t>
            </a:r>
          </a:p>
          <a:p>
            <a:r>
              <a:rPr lang="en-US" sz="1500" dirty="0">
                <a:latin typeface="Candara" panose="020E0502030303020204" pitchFamily="34" charset="0"/>
              </a:rPr>
              <a:t>Co-Director Agroecology and Livelihoods Collaborative</a:t>
            </a:r>
            <a:br>
              <a:rPr lang="en-US" sz="1500" dirty="0">
                <a:latin typeface="Candara" panose="020E0502030303020204" pitchFamily="34" charset="0"/>
              </a:rPr>
            </a:br>
            <a:endParaRPr lang="en-US" sz="1500" dirty="0">
              <a:latin typeface="Candara" panose="020E0502030303020204" pitchFamily="34" charset="0"/>
            </a:endParaRPr>
          </a:p>
        </p:txBody>
      </p:sp>
      <p:sp>
        <p:nvSpPr>
          <p:cNvPr id="8" name="TextBox 7"/>
          <p:cNvSpPr txBox="1"/>
          <p:nvPr/>
        </p:nvSpPr>
        <p:spPr>
          <a:xfrm>
            <a:off x="2073671" y="5999202"/>
            <a:ext cx="1618976" cy="553998"/>
          </a:xfrm>
          <a:prstGeom prst="rect">
            <a:avLst/>
          </a:prstGeom>
          <a:noFill/>
        </p:spPr>
        <p:txBody>
          <a:bodyPr wrap="square" rtlCol="0">
            <a:spAutoFit/>
          </a:bodyPr>
          <a:lstStyle/>
          <a:p>
            <a:r>
              <a:rPr lang="en-US" sz="1500" b="1" dirty="0">
                <a:latin typeface="Candara" panose="020E0502030303020204" pitchFamily="34" charset="0"/>
              </a:rPr>
              <a:t>Gabriela Bucini</a:t>
            </a:r>
            <a:br>
              <a:rPr lang="en-US" sz="1500" b="1" dirty="0">
                <a:latin typeface="Candara" panose="020E0502030303020204" pitchFamily="34" charset="0"/>
              </a:rPr>
            </a:br>
            <a:r>
              <a:rPr lang="en-US" sz="1500" dirty="0">
                <a:latin typeface="Candara" panose="020E0502030303020204" pitchFamily="34" charset="0"/>
              </a:rPr>
              <a:t>Project Co-Lead</a:t>
            </a:r>
          </a:p>
        </p:txBody>
      </p:sp>
      <p:sp>
        <p:nvSpPr>
          <p:cNvPr id="9" name="TextBox 8"/>
          <p:cNvSpPr txBox="1"/>
          <p:nvPr/>
        </p:nvSpPr>
        <p:spPr>
          <a:xfrm>
            <a:off x="3575288" y="3540810"/>
            <a:ext cx="1736312" cy="784830"/>
          </a:xfrm>
          <a:prstGeom prst="rect">
            <a:avLst/>
          </a:prstGeom>
          <a:noFill/>
        </p:spPr>
        <p:txBody>
          <a:bodyPr wrap="square" rtlCol="0">
            <a:spAutoFit/>
          </a:bodyPr>
          <a:lstStyle/>
          <a:p>
            <a:r>
              <a:rPr lang="en-US" sz="1500" b="1" dirty="0">
                <a:latin typeface="Candara" panose="020E0502030303020204" pitchFamily="34" charset="0"/>
              </a:rPr>
              <a:t>Nils McCune</a:t>
            </a:r>
          </a:p>
          <a:p>
            <a:r>
              <a:rPr lang="en-US" sz="1500" dirty="0">
                <a:latin typeface="Candara" panose="020E0502030303020204" pitchFamily="34" charset="0"/>
              </a:rPr>
              <a:t>Research Associate</a:t>
            </a:r>
          </a:p>
        </p:txBody>
      </p:sp>
      <p:sp>
        <p:nvSpPr>
          <p:cNvPr id="10" name="TextBox 9"/>
          <p:cNvSpPr txBox="1"/>
          <p:nvPr/>
        </p:nvSpPr>
        <p:spPr>
          <a:xfrm>
            <a:off x="5734050" y="6075402"/>
            <a:ext cx="1428750" cy="553998"/>
          </a:xfrm>
          <a:prstGeom prst="rect">
            <a:avLst/>
          </a:prstGeom>
          <a:noFill/>
        </p:spPr>
        <p:txBody>
          <a:bodyPr wrap="square" rtlCol="0">
            <a:spAutoFit/>
          </a:bodyPr>
          <a:lstStyle/>
          <a:p>
            <a:r>
              <a:rPr lang="en-US" sz="1500" b="1" dirty="0" smtClean="0">
                <a:latin typeface="Candara" panose="020E0502030303020204" pitchFamily="34" charset="0"/>
              </a:rPr>
              <a:t>Nell Carpenter</a:t>
            </a:r>
            <a:r>
              <a:rPr lang="en-US" sz="1500" dirty="0">
                <a:latin typeface="Candara" panose="020E0502030303020204" pitchFamily="34" charset="0"/>
              </a:rPr>
              <a:t/>
            </a:r>
            <a:br>
              <a:rPr lang="en-US" sz="1500" dirty="0">
                <a:latin typeface="Candara" panose="020E0502030303020204" pitchFamily="34" charset="0"/>
              </a:rPr>
            </a:br>
            <a:r>
              <a:rPr lang="en-US" sz="1500" dirty="0">
                <a:latin typeface="Candara" panose="020E0502030303020204" pitchFamily="34" charset="0"/>
              </a:rPr>
              <a:t>AE Support</a:t>
            </a:r>
          </a:p>
        </p:txBody>
      </p:sp>
      <p:pic>
        <p:nvPicPr>
          <p:cNvPr id="11" name="Picture 10"/>
          <p:cNvPicPr>
            <a:picLocks noChangeAspect="1"/>
          </p:cNvPicPr>
          <p:nvPr/>
        </p:nvPicPr>
        <p:blipFill>
          <a:blip r:embed="rId4"/>
          <a:stretch>
            <a:fillRect/>
          </a:stretch>
        </p:blipFill>
        <p:spPr>
          <a:xfrm>
            <a:off x="3200400" y="873500"/>
            <a:ext cx="3005060" cy="809054"/>
          </a:xfrm>
          <a:prstGeom prst="rect">
            <a:avLst/>
          </a:prstGeom>
        </p:spPr>
      </p:pic>
      <p:pic>
        <p:nvPicPr>
          <p:cNvPr id="12" name="Picture 11"/>
          <p:cNvPicPr>
            <a:picLocks noChangeAspect="1"/>
          </p:cNvPicPr>
          <p:nvPr/>
        </p:nvPicPr>
        <p:blipFill>
          <a:blip r:embed="rId5"/>
          <a:stretch>
            <a:fillRect/>
          </a:stretch>
        </p:blipFill>
        <p:spPr>
          <a:xfrm>
            <a:off x="7165194" y="2034388"/>
            <a:ext cx="1417512" cy="1417512"/>
          </a:xfrm>
          <a:prstGeom prst="rect">
            <a:avLst/>
          </a:prstGeom>
        </p:spPr>
      </p:pic>
      <p:sp>
        <p:nvSpPr>
          <p:cNvPr id="13" name="TextBox 12"/>
          <p:cNvSpPr txBox="1"/>
          <p:nvPr/>
        </p:nvSpPr>
        <p:spPr>
          <a:xfrm>
            <a:off x="7162800" y="3484602"/>
            <a:ext cx="1524380" cy="553998"/>
          </a:xfrm>
          <a:prstGeom prst="rect">
            <a:avLst/>
          </a:prstGeom>
          <a:noFill/>
        </p:spPr>
        <p:txBody>
          <a:bodyPr wrap="square" rtlCol="0">
            <a:spAutoFit/>
          </a:bodyPr>
          <a:lstStyle/>
          <a:p>
            <a:r>
              <a:rPr lang="en-US" sz="1500" b="1" dirty="0">
                <a:latin typeface="Candara" panose="020E0502030303020204" pitchFamily="34" charset="0"/>
              </a:rPr>
              <a:t>Amaya Carrasco</a:t>
            </a:r>
            <a:r>
              <a:rPr lang="en-US" sz="1500" dirty="0">
                <a:latin typeface="Candara" panose="020E0502030303020204" pitchFamily="34" charset="0"/>
              </a:rPr>
              <a:t/>
            </a:r>
            <a:br>
              <a:rPr lang="en-US" sz="1500" dirty="0">
                <a:latin typeface="Candara" panose="020E0502030303020204" pitchFamily="34" charset="0"/>
              </a:rPr>
            </a:br>
            <a:r>
              <a:rPr lang="en-US" sz="1500" dirty="0">
                <a:latin typeface="Candara" panose="020E0502030303020204" pitchFamily="34" charset="0"/>
              </a:rPr>
              <a:t>PhD student</a:t>
            </a:r>
          </a:p>
        </p:txBody>
      </p:sp>
      <p:pic>
        <p:nvPicPr>
          <p:cNvPr id="14" name="Picture 13"/>
          <p:cNvPicPr>
            <a:picLocks noChangeAspect="1"/>
          </p:cNvPicPr>
          <p:nvPr/>
        </p:nvPicPr>
        <p:blipFill>
          <a:blip r:embed="rId6"/>
          <a:stretch>
            <a:fillRect/>
          </a:stretch>
        </p:blipFill>
        <p:spPr>
          <a:xfrm>
            <a:off x="3505200" y="2204010"/>
            <a:ext cx="2074166" cy="1321265"/>
          </a:xfrm>
          <a:prstGeom prst="rect">
            <a:avLst/>
          </a:prstGeom>
        </p:spPr>
      </p:pic>
      <p:pic>
        <p:nvPicPr>
          <p:cNvPr id="4" name="Picture 3"/>
          <p:cNvPicPr>
            <a:picLocks noChangeAspect="1"/>
          </p:cNvPicPr>
          <p:nvPr/>
        </p:nvPicPr>
        <p:blipFill>
          <a:blip r:embed="rId7"/>
          <a:stretch>
            <a:fillRect/>
          </a:stretch>
        </p:blipFill>
        <p:spPr>
          <a:xfrm>
            <a:off x="2143185" y="4451258"/>
            <a:ext cx="1428750" cy="14287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9961" y="4338771"/>
            <a:ext cx="1608564" cy="1608564"/>
          </a:xfrm>
          <a:prstGeom prst="rect">
            <a:avLst/>
          </a:prstGeom>
        </p:spPr>
      </p:pic>
    </p:spTree>
    <p:extLst>
      <p:ext uri="{BB962C8B-B14F-4D97-AF65-F5344CB8AC3E}">
        <p14:creationId xmlns:p14="http://schemas.microsoft.com/office/powerpoint/2010/main" val="2692461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p:nvPr/>
        </p:nvSpPr>
        <p:spPr>
          <a:xfrm>
            <a:off x="228601" y="1676400"/>
            <a:ext cx="8514694" cy="31544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fr-FR" sz="1600" b="1" kern="0" dirty="0">
                <a:solidFill>
                  <a:srgbClr val="000000"/>
                </a:solidFill>
                <a:latin typeface="Calibri"/>
                <a:ea typeface="Calibri"/>
                <a:cs typeface="Calibri"/>
                <a:sym typeface="Calibri"/>
              </a:rPr>
              <a:t>1er cycle d'entretiens </a:t>
            </a:r>
            <a:r>
              <a:rPr lang="fr-FR" sz="1600" b="1" kern="0" dirty="0" smtClean="0">
                <a:solidFill>
                  <a:srgbClr val="000000"/>
                </a:solidFill>
                <a:latin typeface="Calibri"/>
                <a:ea typeface="Calibri"/>
                <a:cs typeface="Calibri"/>
                <a:sym typeface="Calibri"/>
              </a:rPr>
              <a:t>	n=29	 </a:t>
            </a:r>
            <a:r>
              <a:rPr lang="fr-FR" sz="1600" b="1" kern="0" dirty="0">
                <a:solidFill>
                  <a:srgbClr val="000000"/>
                </a:solidFill>
                <a:latin typeface="Calibri"/>
                <a:ea typeface="Calibri"/>
                <a:cs typeface="Calibri"/>
                <a:sym typeface="Calibri"/>
              </a:rPr>
              <a:t>inventaire des principes sur la carte avec les acteurs clés</a:t>
            </a:r>
            <a:endParaRPr sz="1600" kern="0" dirty="0">
              <a:solidFill>
                <a:srgbClr val="000000"/>
              </a:solidFill>
              <a:latin typeface="Calibri"/>
              <a:ea typeface="Calibri"/>
              <a:cs typeface="Calibri"/>
              <a:sym typeface="Calibri"/>
            </a:endParaRPr>
          </a:p>
        </p:txBody>
      </p:sp>
      <p:sp>
        <p:nvSpPr>
          <p:cNvPr id="170" name="Google Shape;170;p5"/>
          <p:cNvSpPr txBox="1"/>
          <p:nvPr/>
        </p:nvSpPr>
        <p:spPr>
          <a:xfrm>
            <a:off x="649840" y="217859"/>
            <a:ext cx="5591912" cy="858522"/>
          </a:xfrm>
          <a:prstGeom prst="rect">
            <a:avLst/>
          </a:prstGeom>
          <a:noFill/>
          <a:ln>
            <a:noFill/>
          </a:ln>
        </p:spPr>
        <p:txBody>
          <a:bodyPr spcFirstLastPara="1" wrap="square" lIns="68569" tIns="34275" rIns="68569" bIns="34275" anchor="ctr" anchorCtr="0">
            <a:noAutofit/>
          </a:bodyPr>
          <a:lstStyle/>
          <a:p>
            <a:pPr defTabSz="685800" eaLnBrk="1" fontAlgn="auto" hangingPunct="1">
              <a:lnSpc>
                <a:spcPct val="80000"/>
              </a:lnSpc>
              <a:spcBef>
                <a:spcPts val="0"/>
              </a:spcBef>
              <a:spcAft>
                <a:spcPts val="0"/>
              </a:spcAft>
              <a:buClr>
                <a:srgbClr val="000000"/>
              </a:buClr>
              <a:buSzPts val="100"/>
            </a:pPr>
            <a:r>
              <a:rPr lang="en-US" sz="3600" b="1" kern="0" dirty="0" err="1">
                <a:solidFill>
                  <a:srgbClr val="385623"/>
                </a:solidFill>
                <a:latin typeface="Candara" panose="020E0502030303020204" pitchFamily="34" charset="0"/>
                <a:ea typeface="Calibri"/>
                <a:cs typeface="Calibri"/>
                <a:sym typeface="Calibri"/>
              </a:rPr>
              <a:t>Méthodes</a:t>
            </a:r>
            <a:r>
              <a:rPr lang="en-US" sz="3600" b="1" kern="0" dirty="0">
                <a:solidFill>
                  <a:srgbClr val="385623"/>
                </a:solidFill>
                <a:latin typeface="Candara" panose="020E0502030303020204" pitchFamily="34" charset="0"/>
                <a:ea typeface="Calibri"/>
                <a:cs typeface="Calibri"/>
                <a:sym typeface="Calibri"/>
              </a:rPr>
              <a:t> </a:t>
            </a:r>
            <a:r>
              <a:rPr lang="en-US" sz="3600" b="1" kern="0" dirty="0" err="1">
                <a:solidFill>
                  <a:srgbClr val="385623"/>
                </a:solidFill>
                <a:latin typeface="Candara" panose="020E0502030303020204" pitchFamily="34" charset="0"/>
                <a:ea typeface="Calibri"/>
                <a:cs typeface="Calibri"/>
                <a:sym typeface="Calibri"/>
              </a:rPr>
              <a:t>qualitatives</a:t>
            </a:r>
            <a:endParaRPr sz="3600" kern="0" dirty="0">
              <a:solidFill>
                <a:srgbClr val="000000"/>
              </a:solidFill>
              <a:latin typeface="Candara" panose="020E0502030303020204" pitchFamily="34" charset="0"/>
              <a:cs typeface="Arial"/>
              <a:sym typeface="Arial"/>
            </a:endParaRPr>
          </a:p>
        </p:txBody>
      </p:sp>
      <p:grpSp>
        <p:nvGrpSpPr>
          <p:cNvPr id="2" name="Group 1"/>
          <p:cNvGrpSpPr/>
          <p:nvPr/>
        </p:nvGrpSpPr>
        <p:grpSpPr>
          <a:xfrm>
            <a:off x="226697" y="2052651"/>
            <a:ext cx="8662468" cy="1755681"/>
            <a:chOff x="226697" y="2437753"/>
            <a:chExt cx="8662468" cy="1755681"/>
          </a:xfrm>
        </p:grpSpPr>
        <p:graphicFrame>
          <p:nvGraphicFramePr>
            <p:cNvPr id="161" name="Google Shape;161;p5"/>
            <p:cNvGraphicFramePr/>
            <p:nvPr>
              <p:extLst>
                <p:ext uri="{D42A27DB-BD31-4B8C-83A1-F6EECF244321}">
                  <p14:modId xmlns:p14="http://schemas.microsoft.com/office/powerpoint/2010/main" val="2181256032"/>
                </p:ext>
              </p:extLst>
            </p:nvPr>
          </p:nvGraphicFramePr>
          <p:xfrm>
            <a:off x="226697" y="2437753"/>
            <a:ext cx="8662468" cy="1755681"/>
          </p:xfrm>
          <a:graphic>
            <a:graphicData uri="http://schemas.openxmlformats.org/drawingml/2006/table">
              <a:tbl>
                <a:tblPr firstRow="1" bandRow="1">
                  <a:noFill/>
                </a:tblPr>
                <a:tblGrid>
                  <a:gridCol w="8662468">
                    <a:extLst>
                      <a:ext uri="{9D8B030D-6E8A-4147-A177-3AD203B41FA5}">
                        <a16:colId xmlns:a16="http://schemas.microsoft.com/office/drawing/2014/main" val="20000"/>
                      </a:ext>
                    </a:extLst>
                  </a:gridCol>
                </a:tblGrid>
                <a:tr h="1755681">
                  <a:tc>
                    <a:txBody>
                      <a:bodyPr/>
                      <a:lstStyle/>
                      <a:p>
                        <a:pPr marL="0" marR="0" lvl="0" indent="0" algn="l" rtl="0">
                          <a:spcBef>
                            <a:spcPts val="0"/>
                          </a:spcBef>
                          <a:spcAft>
                            <a:spcPts val="0"/>
                          </a:spcAft>
                          <a:buNone/>
                        </a:pPr>
                        <a:endParaRPr sz="1400" i="1" dirty="0"/>
                      </a:p>
                    </a:txBody>
                    <a:tcPr marL="68588" marR="68588" marT="34294" marB="34294">
                      <a:solidFill>
                        <a:srgbClr val="E1EFD8"/>
                      </a:solidFill>
                    </a:tcPr>
                  </a:tc>
                  <a:extLst>
                    <a:ext uri="{0D108BD9-81ED-4DB2-BD59-A6C34878D82A}">
                      <a16:rowId xmlns:a16="http://schemas.microsoft.com/office/drawing/2014/main" val="10000"/>
                    </a:ext>
                  </a:extLst>
                </a:tr>
              </a:tbl>
            </a:graphicData>
          </a:graphic>
        </p:graphicFrame>
        <p:pic>
          <p:nvPicPr>
            <p:cNvPr id="162" name="Google Shape;162;p5"/>
            <p:cNvPicPr preferRelativeResize="0"/>
            <p:nvPr/>
          </p:nvPicPr>
          <p:blipFill rotWithShape="1">
            <a:blip r:embed="rId3">
              <a:alphaModFix/>
            </a:blip>
            <a:srcRect r="5579"/>
            <a:stretch/>
          </p:blipFill>
          <p:spPr>
            <a:xfrm>
              <a:off x="4331261" y="2578127"/>
              <a:ext cx="1665056" cy="1102218"/>
            </a:xfrm>
            <a:prstGeom prst="rect">
              <a:avLst/>
            </a:prstGeom>
            <a:noFill/>
            <a:ln>
              <a:noFill/>
            </a:ln>
          </p:spPr>
        </p:pic>
        <p:pic>
          <p:nvPicPr>
            <p:cNvPr id="163" name="Google Shape;163;p5"/>
            <p:cNvPicPr preferRelativeResize="0"/>
            <p:nvPr/>
          </p:nvPicPr>
          <p:blipFill rotWithShape="1">
            <a:blip r:embed="rId4">
              <a:alphaModFix/>
            </a:blip>
            <a:srcRect/>
            <a:stretch/>
          </p:blipFill>
          <p:spPr>
            <a:xfrm>
              <a:off x="6884237" y="2571972"/>
              <a:ext cx="1726363" cy="1185909"/>
            </a:xfrm>
            <a:prstGeom prst="rect">
              <a:avLst/>
            </a:prstGeom>
            <a:noFill/>
            <a:ln>
              <a:noFill/>
            </a:ln>
          </p:spPr>
        </p:pic>
        <p:sp>
          <p:nvSpPr>
            <p:cNvPr id="164" name="Google Shape;164;p5"/>
            <p:cNvSpPr txBox="1"/>
            <p:nvPr/>
          </p:nvSpPr>
          <p:spPr>
            <a:xfrm>
              <a:off x="365079" y="2789757"/>
              <a:ext cx="1505379" cy="1146437"/>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fr-FR" sz="1400" b="1" kern="0" dirty="0">
                  <a:solidFill>
                    <a:srgbClr val="000000"/>
                  </a:solidFill>
                  <a:latin typeface="Calibri"/>
                  <a:ea typeface="Calibri"/>
                  <a:cs typeface="Calibri"/>
                  <a:sym typeface="Calibri"/>
                </a:rPr>
                <a:t>Expérience : </a:t>
              </a:r>
              <a:r>
                <a:rPr lang="fr-FR" sz="1400" kern="0" dirty="0">
                  <a:solidFill>
                    <a:srgbClr val="000000"/>
                  </a:solidFill>
                  <a:latin typeface="Calibri"/>
                  <a:ea typeface="Calibri"/>
                  <a:cs typeface="Calibri"/>
                  <a:sym typeface="Calibri"/>
                </a:rPr>
                <a:t>l'éducation, </a:t>
              </a:r>
            </a:p>
            <a:p>
              <a:pPr defTabSz="685800" eaLnBrk="1" fontAlgn="auto" hangingPunct="1">
                <a:spcBef>
                  <a:spcPts val="0"/>
                </a:spcBef>
                <a:spcAft>
                  <a:spcPts val="0"/>
                </a:spcAft>
                <a:buClr>
                  <a:srgbClr val="000000"/>
                </a:buClr>
              </a:pPr>
              <a:r>
                <a:rPr lang="fr-FR" sz="1400" kern="0" dirty="0">
                  <a:solidFill>
                    <a:srgbClr val="000000"/>
                  </a:solidFill>
                  <a:latin typeface="Calibri"/>
                  <a:ea typeface="Calibri"/>
                  <a:cs typeface="Calibri"/>
                  <a:sym typeface="Calibri"/>
                </a:rPr>
                <a:t>travail, </a:t>
              </a:r>
            </a:p>
            <a:p>
              <a:pPr defTabSz="685800" eaLnBrk="1" fontAlgn="auto" hangingPunct="1">
                <a:spcBef>
                  <a:spcPts val="0"/>
                </a:spcBef>
                <a:spcAft>
                  <a:spcPts val="0"/>
                </a:spcAft>
                <a:buClr>
                  <a:srgbClr val="000000"/>
                </a:buClr>
              </a:pPr>
              <a:r>
                <a:rPr lang="fr-FR" sz="1400" kern="0" dirty="0">
                  <a:solidFill>
                    <a:srgbClr val="000000"/>
                  </a:solidFill>
                  <a:latin typeface="Calibri"/>
                  <a:ea typeface="Calibri"/>
                  <a:cs typeface="Calibri"/>
                  <a:sym typeface="Calibri"/>
                </a:rPr>
                <a:t>Les années chez </a:t>
              </a:r>
              <a:r>
                <a:rPr lang="fr-FR" sz="1400" kern="0" dirty="0" err="1">
                  <a:solidFill>
                    <a:srgbClr val="000000"/>
                  </a:solidFill>
                  <a:latin typeface="Calibri"/>
                  <a:ea typeface="Calibri"/>
                  <a:cs typeface="Calibri"/>
                  <a:sym typeface="Calibri"/>
                </a:rPr>
                <a:t>Intervale</a:t>
              </a:r>
              <a:endParaRPr lang="fr-FR" sz="1400" kern="0" dirty="0">
                <a:solidFill>
                  <a:srgbClr val="000000"/>
                </a:solidFill>
                <a:latin typeface="Calibri"/>
                <a:ea typeface="Calibri"/>
                <a:cs typeface="Calibri"/>
                <a:sym typeface="Calibri"/>
              </a:endParaRPr>
            </a:p>
          </p:txBody>
        </p:sp>
        <p:sp>
          <p:nvSpPr>
            <p:cNvPr id="165" name="Google Shape;165;p5"/>
            <p:cNvSpPr/>
            <p:nvPr/>
          </p:nvSpPr>
          <p:spPr>
            <a:xfrm>
              <a:off x="1533189" y="3155300"/>
              <a:ext cx="296743" cy="179797"/>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sp>
          <p:nvSpPr>
            <p:cNvPr id="166" name="Google Shape;166;p5"/>
            <p:cNvSpPr/>
            <p:nvPr/>
          </p:nvSpPr>
          <p:spPr>
            <a:xfrm>
              <a:off x="3799829" y="3110523"/>
              <a:ext cx="296743" cy="187927"/>
            </a:xfrm>
            <a:prstGeom prst="rightArrow">
              <a:avLst>
                <a:gd name="adj1" fmla="val 50000"/>
                <a:gd name="adj2" fmla="val 63997"/>
              </a:avLst>
            </a:prstGeom>
            <a:solidFill>
              <a:schemeClr val="dk1"/>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0C0C0C"/>
                </a:solidFill>
                <a:latin typeface="Calibri"/>
                <a:ea typeface="Calibri"/>
                <a:cs typeface="Calibri"/>
                <a:sym typeface="Calibri"/>
              </a:endParaRPr>
            </a:p>
          </p:txBody>
        </p:sp>
        <p:sp>
          <p:nvSpPr>
            <p:cNvPr id="167" name="Google Shape;167;p5"/>
            <p:cNvSpPr/>
            <p:nvPr/>
          </p:nvSpPr>
          <p:spPr>
            <a:xfrm>
              <a:off x="6310672" y="3143577"/>
              <a:ext cx="271491" cy="179797"/>
            </a:xfrm>
            <a:prstGeom prst="right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pic>
          <p:nvPicPr>
            <p:cNvPr id="168" name="Google Shape;168;p5"/>
            <p:cNvPicPr preferRelativeResize="0"/>
            <p:nvPr/>
          </p:nvPicPr>
          <p:blipFill rotWithShape="1">
            <a:blip r:embed="rId5">
              <a:alphaModFix/>
            </a:blip>
            <a:srcRect l="29113" r="22447"/>
            <a:stretch/>
          </p:blipFill>
          <p:spPr>
            <a:xfrm rot="5400000">
              <a:off x="2182384" y="2388952"/>
              <a:ext cx="1110539" cy="1505379"/>
            </a:xfrm>
            <a:prstGeom prst="rect">
              <a:avLst/>
            </a:prstGeom>
            <a:noFill/>
            <a:ln>
              <a:noFill/>
            </a:ln>
          </p:spPr>
        </p:pic>
        <p:sp>
          <p:nvSpPr>
            <p:cNvPr id="169" name="Google Shape;169;p5"/>
            <p:cNvSpPr txBox="1"/>
            <p:nvPr/>
          </p:nvSpPr>
          <p:spPr>
            <a:xfrm>
              <a:off x="4267200" y="3656954"/>
              <a:ext cx="1899745" cy="43855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fr-FR" sz="1200" kern="0" dirty="0">
                  <a:solidFill>
                    <a:srgbClr val="000000"/>
                  </a:solidFill>
                  <a:latin typeface="Calibri"/>
                  <a:ea typeface="Calibri"/>
                  <a:cs typeface="Calibri"/>
                  <a:sym typeface="Calibri"/>
                </a:rPr>
                <a:t>Localisation des principes sur la carte</a:t>
              </a:r>
              <a:endParaRPr sz="1200" kern="0" dirty="0">
                <a:solidFill>
                  <a:srgbClr val="000000"/>
                </a:solidFill>
                <a:latin typeface="Arial"/>
                <a:cs typeface="Arial"/>
                <a:sym typeface="Arial"/>
              </a:endParaRPr>
            </a:p>
          </p:txBody>
        </p:sp>
        <p:sp>
          <p:nvSpPr>
            <p:cNvPr id="172" name="Google Shape;172;p5"/>
            <p:cNvSpPr txBox="1"/>
            <p:nvPr/>
          </p:nvSpPr>
          <p:spPr>
            <a:xfrm>
              <a:off x="353047" y="2529267"/>
              <a:ext cx="135869"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1</a:t>
              </a:r>
              <a:endParaRPr sz="1050" kern="0">
                <a:solidFill>
                  <a:srgbClr val="000000"/>
                </a:solidFill>
                <a:latin typeface="Arial"/>
                <a:cs typeface="Arial"/>
                <a:sym typeface="Arial"/>
              </a:endParaRPr>
            </a:p>
          </p:txBody>
        </p:sp>
        <p:sp>
          <p:nvSpPr>
            <p:cNvPr id="173" name="Google Shape;173;p5"/>
            <p:cNvSpPr txBox="1"/>
            <p:nvPr/>
          </p:nvSpPr>
          <p:spPr>
            <a:xfrm>
              <a:off x="6264406" y="2610495"/>
              <a:ext cx="239666"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3</a:t>
              </a:r>
              <a:endParaRPr sz="1050" kern="0">
                <a:solidFill>
                  <a:srgbClr val="000000"/>
                </a:solidFill>
                <a:latin typeface="Arial"/>
                <a:cs typeface="Arial"/>
                <a:sym typeface="Arial"/>
              </a:endParaRPr>
            </a:p>
          </p:txBody>
        </p:sp>
        <p:sp>
          <p:nvSpPr>
            <p:cNvPr id="174" name="Google Shape;174;p5"/>
            <p:cNvSpPr txBox="1"/>
            <p:nvPr/>
          </p:nvSpPr>
          <p:spPr>
            <a:xfrm>
              <a:off x="3737986" y="2582380"/>
              <a:ext cx="296743"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2</a:t>
              </a:r>
              <a:endParaRPr sz="1050" kern="0">
                <a:solidFill>
                  <a:srgbClr val="000000"/>
                </a:solidFill>
                <a:latin typeface="Arial"/>
                <a:cs typeface="Arial"/>
                <a:sym typeface="Arial"/>
              </a:endParaRPr>
            </a:p>
          </p:txBody>
        </p:sp>
      </p:grpSp>
      <p:graphicFrame>
        <p:nvGraphicFramePr>
          <p:cNvPr id="175" name="Google Shape;175;p5"/>
          <p:cNvGraphicFramePr/>
          <p:nvPr>
            <p:extLst>
              <p:ext uri="{D42A27DB-BD31-4B8C-83A1-F6EECF244321}">
                <p14:modId xmlns:p14="http://schemas.microsoft.com/office/powerpoint/2010/main" val="2451701389"/>
              </p:ext>
            </p:extLst>
          </p:nvPr>
        </p:nvGraphicFramePr>
        <p:xfrm>
          <a:off x="254835" y="4731881"/>
          <a:ext cx="8644182" cy="1668919"/>
        </p:xfrm>
        <a:graphic>
          <a:graphicData uri="http://schemas.openxmlformats.org/drawingml/2006/table">
            <a:tbl>
              <a:tblPr firstRow="1" bandRow="1">
                <a:noFill/>
              </a:tblPr>
              <a:tblGrid>
                <a:gridCol w="8644182">
                  <a:extLst>
                    <a:ext uri="{9D8B030D-6E8A-4147-A177-3AD203B41FA5}">
                      <a16:colId xmlns:a16="http://schemas.microsoft.com/office/drawing/2014/main" val="20000"/>
                    </a:ext>
                  </a:extLst>
                </a:gridCol>
              </a:tblGrid>
              <a:tr h="1668919">
                <a:tc>
                  <a:txBody>
                    <a:bodyPr/>
                    <a:lstStyle/>
                    <a:p>
                      <a:pPr marL="0" marR="0" lvl="0" indent="0" algn="l" rtl="0">
                        <a:spcBef>
                          <a:spcPts val="0"/>
                        </a:spcBef>
                        <a:spcAft>
                          <a:spcPts val="0"/>
                        </a:spcAft>
                        <a:buNone/>
                      </a:pPr>
                      <a:endParaRPr sz="1400" dirty="0">
                        <a:solidFill>
                          <a:srgbClr val="C4E0B2"/>
                        </a:solidFill>
                      </a:endParaRPr>
                    </a:p>
                  </a:txBody>
                  <a:tcPr marL="68588" marR="68588" marT="34294" marB="34294">
                    <a:solidFill>
                      <a:srgbClr val="E1EFD8"/>
                    </a:solidFill>
                  </a:tcPr>
                </a:tc>
                <a:extLst>
                  <a:ext uri="{0D108BD9-81ED-4DB2-BD59-A6C34878D82A}">
                    <a16:rowId xmlns:a16="http://schemas.microsoft.com/office/drawing/2014/main" val="10000"/>
                  </a:ext>
                </a:extLst>
              </a:tr>
            </a:tbl>
          </a:graphicData>
        </a:graphic>
      </p:graphicFrame>
      <p:sp>
        <p:nvSpPr>
          <p:cNvPr id="176" name="Google Shape;176;p5"/>
          <p:cNvSpPr txBox="1"/>
          <p:nvPr/>
        </p:nvSpPr>
        <p:spPr>
          <a:xfrm>
            <a:off x="354216" y="5018497"/>
            <a:ext cx="1121016" cy="715550"/>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400" b="1" kern="0" dirty="0">
                <a:solidFill>
                  <a:srgbClr val="000000"/>
                </a:solidFill>
                <a:latin typeface="Calibri"/>
                <a:ea typeface="Calibri"/>
                <a:cs typeface="Calibri"/>
                <a:sym typeface="Calibri"/>
              </a:rPr>
              <a:t>Utilisation de "Photo </a:t>
            </a:r>
            <a:r>
              <a:rPr lang="en-CA" sz="1400" b="1" kern="0" dirty="0" smtClean="0">
                <a:solidFill>
                  <a:srgbClr val="000000"/>
                </a:solidFill>
                <a:latin typeface="Calibri"/>
                <a:ea typeface="Calibri"/>
                <a:cs typeface="Calibri"/>
                <a:sym typeface="Calibri"/>
              </a:rPr>
              <a:t>Voice”</a:t>
            </a:r>
            <a:endParaRPr sz="1400" kern="0" dirty="0">
              <a:solidFill>
                <a:srgbClr val="000000"/>
              </a:solidFill>
              <a:latin typeface="Calibri"/>
              <a:ea typeface="Calibri"/>
              <a:cs typeface="Calibri"/>
              <a:sym typeface="Calibri"/>
            </a:endParaRPr>
          </a:p>
        </p:txBody>
      </p:sp>
      <p:pic>
        <p:nvPicPr>
          <p:cNvPr id="177" name="Google Shape;177;p5"/>
          <p:cNvPicPr preferRelativeResize="0"/>
          <p:nvPr/>
        </p:nvPicPr>
        <p:blipFill rotWithShape="1">
          <a:blip r:embed="rId6">
            <a:alphaModFix/>
          </a:blip>
          <a:srcRect t="7668" b="35687"/>
          <a:stretch/>
        </p:blipFill>
        <p:spPr>
          <a:xfrm>
            <a:off x="2030374" y="4904036"/>
            <a:ext cx="1599794" cy="1104669"/>
          </a:xfrm>
          <a:prstGeom prst="rect">
            <a:avLst/>
          </a:prstGeom>
          <a:noFill/>
          <a:ln>
            <a:noFill/>
          </a:ln>
        </p:spPr>
      </p:pic>
      <p:pic>
        <p:nvPicPr>
          <p:cNvPr id="178" name="Google Shape;178;p5"/>
          <p:cNvPicPr preferRelativeResize="0"/>
          <p:nvPr/>
        </p:nvPicPr>
        <p:blipFill rotWithShape="1">
          <a:blip r:embed="rId7">
            <a:alphaModFix/>
          </a:blip>
          <a:srcRect/>
          <a:stretch/>
        </p:blipFill>
        <p:spPr>
          <a:xfrm>
            <a:off x="4385261" y="4870417"/>
            <a:ext cx="1710739" cy="1094198"/>
          </a:xfrm>
          <a:prstGeom prst="rect">
            <a:avLst/>
          </a:prstGeom>
          <a:noFill/>
          <a:ln>
            <a:noFill/>
          </a:ln>
        </p:spPr>
      </p:pic>
      <p:sp>
        <p:nvSpPr>
          <p:cNvPr id="179" name="Google Shape;179;p5"/>
          <p:cNvSpPr txBox="1"/>
          <p:nvPr/>
        </p:nvSpPr>
        <p:spPr>
          <a:xfrm>
            <a:off x="322198" y="4801485"/>
            <a:ext cx="135869" cy="276969"/>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1</a:t>
            </a:r>
            <a:endParaRPr sz="1050" kern="0">
              <a:solidFill>
                <a:srgbClr val="000000"/>
              </a:solidFill>
              <a:latin typeface="Arial"/>
              <a:cs typeface="Arial"/>
              <a:sym typeface="Arial"/>
            </a:endParaRPr>
          </a:p>
        </p:txBody>
      </p:sp>
      <p:sp>
        <p:nvSpPr>
          <p:cNvPr id="180" name="Google Shape;180;p5"/>
          <p:cNvSpPr/>
          <p:nvPr/>
        </p:nvSpPr>
        <p:spPr>
          <a:xfrm>
            <a:off x="1554476" y="5313697"/>
            <a:ext cx="274324" cy="169220"/>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sp>
        <p:nvSpPr>
          <p:cNvPr id="181" name="Google Shape;181;p5"/>
          <p:cNvSpPr/>
          <p:nvPr/>
        </p:nvSpPr>
        <p:spPr>
          <a:xfrm>
            <a:off x="3760405" y="5332390"/>
            <a:ext cx="274324" cy="169220"/>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sp>
        <p:nvSpPr>
          <p:cNvPr id="182" name="Google Shape;182;p5"/>
          <p:cNvSpPr/>
          <p:nvPr/>
        </p:nvSpPr>
        <p:spPr>
          <a:xfrm>
            <a:off x="6355076" y="5324125"/>
            <a:ext cx="274324" cy="169220"/>
          </a:xfrm>
          <a:prstGeom prst="rightArrow">
            <a:avLst>
              <a:gd name="adj1" fmla="val 50000"/>
              <a:gd name="adj2" fmla="val 50000"/>
            </a:avLst>
          </a:prstGeom>
          <a:solidFill>
            <a:srgbClr val="0C0C0C"/>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eaLnBrk="1" fontAlgn="auto" hangingPunct="1">
              <a:spcBef>
                <a:spcPts val="0"/>
              </a:spcBef>
              <a:spcAft>
                <a:spcPts val="0"/>
              </a:spcAft>
              <a:buClr>
                <a:srgbClr val="000000"/>
              </a:buClr>
            </a:pPr>
            <a:endParaRPr sz="1350" kern="0">
              <a:solidFill>
                <a:srgbClr val="FFFFFF"/>
              </a:solidFill>
              <a:latin typeface="Calibri"/>
              <a:ea typeface="Calibri"/>
              <a:cs typeface="Calibri"/>
              <a:sym typeface="Calibri"/>
            </a:endParaRPr>
          </a:p>
        </p:txBody>
      </p:sp>
      <p:pic>
        <p:nvPicPr>
          <p:cNvPr id="183" name="Google Shape;183;p5"/>
          <p:cNvPicPr preferRelativeResize="0"/>
          <p:nvPr/>
        </p:nvPicPr>
        <p:blipFill rotWithShape="1">
          <a:blip r:embed="rId8">
            <a:alphaModFix/>
          </a:blip>
          <a:srcRect l="12438" t="56790" r="14474" b="11935"/>
          <a:stretch/>
        </p:blipFill>
        <p:spPr>
          <a:xfrm>
            <a:off x="6943690" y="4870417"/>
            <a:ext cx="1666910" cy="1131773"/>
          </a:xfrm>
          <a:prstGeom prst="rect">
            <a:avLst/>
          </a:prstGeom>
          <a:noFill/>
          <a:ln>
            <a:noFill/>
          </a:ln>
        </p:spPr>
      </p:pic>
      <p:sp>
        <p:nvSpPr>
          <p:cNvPr id="184" name="Google Shape;184;p5"/>
          <p:cNvSpPr txBox="1"/>
          <p:nvPr/>
        </p:nvSpPr>
        <p:spPr>
          <a:xfrm>
            <a:off x="1554476" y="6012803"/>
            <a:ext cx="7344541" cy="253885"/>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fr-FR" sz="1200" kern="0" dirty="0">
                <a:solidFill>
                  <a:srgbClr val="000000"/>
                </a:solidFill>
                <a:latin typeface="Calibri"/>
                <a:ea typeface="Calibri"/>
                <a:cs typeface="Calibri"/>
                <a:sym typeface="Calibri"/>
              </a:rPr>
              <a:t> Principes d'identification des photos </a:t>
            </a:r>
            <a:r>
              <a:rPr lang="fr-FR" sz="1200" kern="0" dirty="0" smtClean="0">
                <a:solidFill>
                  <a:srgbClr val="000000"/>
                </a:solidFill>
                <a:latin typeface="Calibri"/>
                <a:ea typeface="Calibri"/>
                <a:cs typeface="Calibri"/>
                <a:sym typeface="Calibri"/>
              </a:rPr>
              <a:t>	Expliquez </a:t>
            </a:r>
            <a:r>
              <a:rPr lang="fr-FR" sz="1200" kern="0" dirty="0">
                <a:solidFill>
                  <a:srgbClr val="000000"/>
                </a:solidFill>
                <a:latin typeface="Calibri"/>
                <a:ea typeface="Calibri"/>
                <a:cs typeface="Calibri"/>
                <a:sym typeface="Calibri"/>
              </a:rPr>
              <a:t>et donnez des exemples.                  </a:t>
            </a:r>
            <a:r>
              <a:rPr lang="fr-FR" sz="1200" kern="0" dirty="0" smtClean="0">
                <a:solidFill>
                  <a:srgbClr val="000000"/>
                </a:solidFill>
                <a:latin typeface="Calibri"/>
                <a:ea typeface="Calibri"/>
                <a:cs typeface="Calibri"/>
                <a:sym typeface="Calibri"/>
              </a:rPr>
              <a:t>Afficher </a:t>
            </a:r>
            <a:r>
              <a:rPr lang="fr-FR" sz="1200" kern="0" dirty="0">
                <a:solidFill>
                  <a:srgbClr val="000000"/>
                </a:solidFill>
                <a:latin typeface="Calibri"/>
                <a:ea typeface="Calibri"/>
                <a:cs typeface="Calibri"/>
                <a:sym typeface="Calibri"/>
              </a:rPr>
              <a:t>sur la carte</a:t>
            </a:r>
            <a:endParaRPr sz="1200" kern="0" dirty="0">
              <a:solidFill>
                <a:srgbClr val="000000"/>
              </a:solidFill>
              <a:latin typeface="Arial"/>
              <a:cs typeface="Arial"/>
              <a:sym typeface="Arial"/>
            </a:endParaRPr>
          </a:p>
        </p:txBody>
      </p:sp>
      <p:sp>
        <p:nvSpPr>
          <p:cNvPr id="185" name="Google Shape;185;p5"/>
          <p:cNvSpPr txBox="1"/>
          <p:nvPr/>
        </p:nvSpPr>
        <p:spPr>
          <a:xfrm>
            <a:off x="226696" y="4348148"/>
            <a:ext cx="8662469" cy="31544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en-CA" sz="1600" b="1" kern="0" dirty="0">
                <a:solidFill>
                  <a:srgbClr val="000000"/>
                </a:solidFill>
                <a:latin typeface="Calibri"/>
                <a:ea typeface="Calibri"/>
                <a:cs typeface="Calibri"/>
                <a:sym typeface="Calibri"/>
              </a:rPr>
              <a:t>2e </a:t>
            </a:r>
            <a:r>
              <a:rPr lang="en-CA" sz="1600" b="1" kern="0" dirty="0" err="1">
                <a:solidFill>
                  <a:srgbClr val="000000"/>
                </a:solidFill>
                <a:latin typeface="Calibri"/>
                <a:ea typeface="Calibri"/>
                <a:cs typeface="Calibri"/>
                <a:sym typeface="Calibri"/>
              </a:rPr>
              <a:t>série</a:t>
            </a:r>
            <a:r>
              <a:rPr lang="en-CA" sz="1600" b="1" kern="0" dirty="0">
                <a:solidFill>
                  <a:srgbClr val="000000"/>
                </a:solidFill>
                <a:latin typeface="Calibri"/>
                <a:ea typeface="Calibri"/>
                <a:cs typeface="Calibri"/>
                <a:sym typeface="Calibri"/>
              </a:rPr>
              <a:t> </a:t>
            </a:r>
            <a:r>
              <a:rPr lang="en-CA" sz="1600" b="1" kern="0" dirty="0" err="1">
                <a:solidFill>
                  <a:srgbClr val="000000"/>
                </a:solidFill>
                <a:latin typeface="Calibri"/>
                <a:ea typeface="Calibri"/>
                <a:cs typeface="Calibri"/>
                <a:sym typeface="Calibri"/>
              </a:rPr>
              <a:t>d'entretiens</a:t>
            </a:r>
            <a:r>
              <a:rPr lang="en-CA" sz="1600" b="1" kern="0" dirty="0">
                <a:solidFill>
                  <a:srgbClr val="000000"/>
                </a:solidFill>
                <a:latin typeface="Calibri"/>
                <a:ea typeface="Calibri"/>
                <a:cs typeface="Calibri"/>
                <a:sym typeface="Calibri"/>
              </a:rPr>
              <a:t> </a:t>
            </a:r>
            <a:r>
              <a:rPr lang="en-CA" sz="1600" b="1" kern="0" dirty="0" smtClean="0">
                <a:solidFill>
                  <a:srgbClr val="000000"/>
                </a:solidFill>
                <a:latin typeface="Calibri"/>
                <a:ea typeface="Calibri"/>
                <a:cs typeface="Calibri"/>
                <a:sym typeface="Calibri"/>
              </a:rPr>
              <a:t>	n=18 </a:t>
            </a:r>
            <a:r>
              <a:rPr lang="en-CA" sz="1600" b="1" kern="0" dirty="0">
                <a:solidFill>
                  <a:srgbClr val="000000"/>
                </a:solidFill>
                <a:latin typeface="Calibri"/>
                <a:ea typeface="Calibri"/>
                <a:cs typeface="Calibri"/>
                <a:sym typeface="Calibri"/>
              </a:rPr>
              <a:t>; 15 </a:t>
            </a:r>
            <a:r>
              <a:rPr lang="en-CA" sz="1600" b="1" kern="0" dirty="0" err="1">
                <a:solidFill>
                  <a:srgbClr val="000000"/>
                </a:solidFill>
                <a:latin typeface="Calibri"/>
                <a:ea typeface="Calibri"/>
                <a:cs typeface="Calibri"/>
                <a:sym typeface="Calibri"/>
              </a:rPr>
              <a:t>cartes</a:t>
            </a:r>
            <a:endParaRPr sz="1600" kern="0" dirty="0">
              <a:solidFill>
                <a:srgbClr val="000000"/>
              </a:solidFill>
              <a:latin typeface="Calibri"/>
              <a:ea typeface="Calibri"/>
              <a:cs typeface="Calibri"/>
              <a:sym typeface="Calibri"/>
            </a:endParaRPr>
          </a:p>
        </p:txBody>
      </p:sp>
      <p:sp>
        <p:nvSpPr>
          <p:cNvPr id="186" name="Google Shape;186;p5"/>
          <p:cNvSpPr txBox="1"/>
          <p:nvPr/>
        </p:nvSpPr>
        <p:spPr>
          <a:xfrm>
            <a:off x="3642192" y="4800979"/>
            <a:ext cx="296775" cy="276975"/>
          </a:xfrm>
          <a:prstGeom prst="rect">
            <a:avLst/>
          </a:prstGeom>
          <a:noFill/>
          <a:ln>
            <a:noFill/>
          </a:ln>
        </p:spPr>
        <p:txBody>
          <a:bodyPr spcFirstLastPara="1" wrap="square" lIns="68569" tIns="34275" rIns="68569" bIns="34275" anchor="t" anchorCtr="0">
            <a:no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2</a:t>
            </a:r>
            <a:endParaRPr sz="1050" kern="0">
              <a:solidFill>
                <a:srgbClr val="000000"/>
              </a:solidFill>
              <a:latin typeface="Arial"/>
              <a:cs typeface="Arial"/>
              <a:sym typeface="Arial"/>
            </a:endParaRPr>
          </a:p>
        </p:txBody>
      </p:sp>
      <p:sp>
        <p:nvSpPr>
          <p:cNvPr id="187" name="Google Shape;187;p5"/>
          <p:cNvSpPr txBox="1"/>
          <p:nvPr/>
        </p:nvSpPr>
        <p:spPr>
          <a:xfrm>
            <a:off x="6351036" y="4776050"/>
            <a:ext cx="239625" cy="276975"/>
          </a:xfrm>
          <a:prstGeom prst="rect">
            <a:avLst/>
          </a:prstGeom>
          <a:noFill/>
          <a:ln>
            <a:noFill/>
          </a:ln>
        </p:spPr>
        <p:txBody>
          <a:bodyPr spcFirstLastPara="1" wrap="square" lIns="68569" tIns="34275" rIns="68569" bIns="34275" anchor="t" anchorCtr="0">
            <a:noAutofit/>
          </a:bodyPr>
          <a:lstStyle/>
          <a:p>
            <a:pPr defTabSz="685800" eaLnBrk="1" fontAlgn="auto" hangingPunct="1">
              <a:spcBef>
                <a:spcPts val="0"/>
              </a:spcBef>
              <a:spcAft>
                <a:spcPts val="0"/>
              </a:spcAft>
              <a:buClr>
                <a:srgbClr val="000000"/>
              </a:buClr>
            </a:pPr>
            <a:r>
              <a:rPr lang="en-CA" sz="1350" kern="0">
                <a:solidFill>
                  <a:srgbClr val="000000"/>
                </a:solidFill>
                <a:latin typeface="Calibri"/>
                <a:ea typeface="Calibri"/>
                <a:cs typeface="Calibri"/>
                <a:sym typeface="Calibri"/>
              </a:rPr>
              <a:t>3</a:t>
            </a:r>
            <a:endParaRPr sz="1050" kern="0">
              <a:solidFill>
                <a:srgbClr val="000000"/>
              </a:solidFill>
              <a:latin typeface="Arial"/>
              <a:cs typeface="Arial"/>
              <a:sym typeface="Arial"/>
            </a:endParaRPr>
          </a:p>
        </p:txBody>
      </p:sp>
      <p:pic>
        <p:nvPicPr>
          <p:cNvPr id="30" name="Picture 29"/>
          <p:cNvPicPr>
            <a:picLocks noChangeAspect="1"/>
          </p:cNvPicPr>
          <p:nvPr/>
        </p:nvPicPr>
        <p:blipFill>
          <a:blip r:embed="rId9"/>
          <a:stretch>
            <a:fillRect/>
          </a:stretch>
        </p:blipFill>
        <p:spPr>
          <a:xfrm>
            <a:off x="7826040" y="232196"/>
            <a:ext cx="1147601" cy="1139404"/>
          </a:xfrm>
          <a:prstGeom prst="rect">
            <a:avLst/>
          </a:prstGeom>
        </p:spPr>
      </p:pic>
      <p:sp>
        <p:nvSpPr>
          <p:cNvPr id="32" name="Google Shape;169;p5"/>
          <p:cNvSpPr txBox="1"/>
          <p:nvPr/>
        </p:nvSpPr>
        <p:spPr>
          <a:xfrm>
            <a:off x="1888585" y="3295243"/>
            <a:ext cx="1911243" cy="438551"/>
          </a:xfrm>
          <a:prstGeom prst="rect">
            <a:avLst/>
          </a:prstGeom>
          <a:noFill/>
          <a:ln>
            <a:noFill/>
          </a:ln>
        </p:spPr>
        <p:txBody>
          <a:bodyPr spcFirstLastPara="1" wrap="square" lIns="68569" tIns="34275" rIns="68569" bIns="34275" anchor="t" anchorCtr="0">
            <a:spAutoFit/>
          </a:bodyPr>
          <a:lstStyle/>
          <a:p>
            <a:pPr defTabSz="685800" eaLnBrk="1" fontAlgn="auto" hangingPunct="1">
              <a:spcBef>
                <a:spcPts val="0"/>
              </a:spcBef>
              <a:spcAft>
                <a:spcPts val="0"/>
              </a:spcAft>
              <a:buClr>
                <a:srgbClr val="000000"/>
              </a:buClr>
            </a:pPr>
            <a:r>
              <a:rPr lang="fr-FR" sz="1200" b="1" kern="0" dirty="0">
                <a:solidFill>
                  <a:srgbClr val="000000"/>
                </a:solidFill>
                <a:latin typeface="Calibri"/>
                <a:ea typeface="Calibri"/>
                <a:cs typeface="Calibri"/>
                <a:sym typeface="Calibri"/>
              </a:rPr>
              <a:t>Identifier les principes actuels à l'aide d'exemples</a:t>
            </a:r>
            <a:endParaRPr sz="1200" kern="0" dirty="0">
              <a:solidFill>
                <a:srgbClr val="000000"/>
              </a:solidFill>
              <a:latin typeface="Arial"/>
              <a:cs typeface="Arial"/>
              <a:sym typeface="Arial"/>
            </a:endParaRPr>
          </a:p>
        </p:txBody>
      </p:sp>
    </p:spTree>
    <p:extLst>
      <p:ext uri="{BB962C8B-B14F-4D97-AF65-F5344CB8AC3E}">
        <p14:creationId xmlns:p14="http://schemas.microsoft.com/office/powerpoint/2010/main" val="882042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447800"/>
            <a:ext cx="8838432" cy="4877224"/>
          </a:xfrm>
          <a:prstGeom prst="rect">
            <a:avLst/>
          </a:prstGeom>
        </p:spPr>
      </p:pic>
      <p:pic>
        <p:nvPicPr>
          <p:cNvPr id="5" name="Picture 4"/>
          <p:cNvPicPr>
            <a:picLocks noChangeAspect="1"/>
          </p:cNvPicPr>
          <p:nvPr/>
        </p:nvPicPr>
        <p:blipFill>
          <a:blip r:embed="rId3"/>
          <a:stretch>
            <a:fillRect/>
          </a:stretch>
        </p:blipFill>
        <p:spPr>
          <a:xfrm>
            <a:off x="1600200" y="0"/>
            <a:ext cx="1524132" cy="1524132"/>
          </a:xfrm>
          <a:prstGeom prst="rect">
            <a:avLst/>
          </a:prstGeom>
        </p:spPr>
      </p:pic>
      <p:sp>
        <p:nvSpPr>
          <p:cNvPr id="2" name="TextBox 1"/>
          <p:cNvSpPr txBox="1"/>
          <p:nvPr/>
        </p:nvSpPr>
        <p:spPr>
          <a:xfrm>
            <a:off x="3581400" y="161901"/>
            <a:ext cx="3352800" cy="1015663"/>
          </a:xfrm>
          <a:prstGeom prst="rect">
            <a:avLst/>
          </a:prstGeom>
          <a:noFill/>
        </p:spPr>
        <p:txBody>
          <a:bodyPr wrap="square" rtlCol="0">
            <a:spAutoFit/>
          </a:bodyPr>
          <a:lstStyle/>
          <a:p>
            <a:r>
              <a:rPr lang="es-SV" sz="2000" dirty="0" smtClean="0">
                <a:latin typeface="Candara" panose="020E0502030303020204" pitchFamily="34" charset="0"/>
              </a:rPr>
              <a:t>Maria Juncos, </a:t>
            </a:r>
          </a:p>
          <a:p>
            <a:r>
              <a:rPr lang="es-SV" sz="2000" dirty="0" err="1">
                <a:latin typeface="Candara" panose="020E0502030303020204" pitchFamily="34" charset="0"/>
              </a:rPr>
              <a:t>Candidate</a:t>
            </a:r>
            <a:r>
              <a:rPr lang="es-SV" sz="2000" dirty="0">
                <a:latin typeface="Candara" panose="020E0502030303020204" pitchFamily="34" charset="0"/>
              </a:rPr>
              <a:t> </a:t>
            </a:r>
            <a:r>
              <a:rPr lang="es-SV" sz="2000" dirty="0" err="1">
                <a:latin typeface="Candara" panose="020E0502030303020204" pitchFamily="34" charset="0"/>
              </a:rPr>
              <a:t>au</a:t>
            </a:r>
            <a:r>
              <a:rPr lang="es-SV" sz="2000" dirty="0">
                <a:latin typeface="Candara" panose="020E0502030303020204" pitchFamily="34" charset="0"/>
              </a:rPr>
              <a:t> </a:t>
            </a:r>
            <a:r>
              <a:rPr lang="es-SV" sz="2000" dirty="0" err="1" smtClean="0">
                <a:latin typeface="Candara" panose="020E0502030303020204" pitchFamily="34" charset="0"/>
              </a:rPr>
              <a:t>doctorat</a:t>
            </a:r>
            <a:endParaRPr lang="es-SV" sz="2000" dirty="0" smtClean="0">
              <a:latin typeface="Candara" panose="020E0502030303020204" pitchFamily="34" charset="0"/>
            </a:endParaRPr>
          </a:p>
          <a:p>
            <a:r>
              <a:rPr lang="es-SV" sz="2000" dirty="0" smtClean="0">
                <a:latin typeface="Candara" panose="020E0502030303020204" pitchFamily="34" charset="0"/>
              </a:rPr>
              <a:t>York </a:t>
            </a:r>
            <a:r>
              <a:rPr lang="es-SV" sz="2000" dirty="0" err="1" smtClean="0">
                <a:latin typeface="Candara" panose="020E0502030303020204" pitchFamily="34" charset="0"/>
              </a:rPr>
              <a:t>University</a:t>
            </a:r>
            <a:endParaRPr lang="en-US" sz="2000" dirty="0">
              <a:latin typeface="Candara" panose="020E0502030303020204" pitchFamily="34" charset="0"/>
            </a:endParaRPr>
          </a:p>
        </p:txBody>
      </p:sp>
    </p:spTree>
    <p:extLst>
      <p:ext uri="{BB962C8B-B14F-4D97-AF65-F5344CB8AC3E}">
        <p14:creationId xmlns:p14="http://schemas.microsoft.com/office/powerpoint/2010/main" val="444612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239" name="Google Shape;239;p9"/>
          <p:cNvGraphicFramePr/>
          <p:nvPr>
            <p:extLst>
              <p:ext uri="{D42A27DB-BD31-4B8C-83A1-F6EECF244321}">
                <p14:modId xmlns:p14="http://schemas.microsoft.com/office/powerpoint/2010/main" val="3637893205"/>
              </p:ext>
            </p:extLst>
          </p:nvPr>
        </p:nvGraphicFramePr>
        <p:xfrm>
          <a:off x="30480" y="609600"/>
          <a:ext cx="9067800" cy="5634071"/>
        </p:xfrm>
        <a:graphic>
          <a:graphicData uri="http://schemas.openxmlformats.org/drawingml/2006/table">
            <a:tbl>
              <a:tblPr firstRow="1" bandRow="1">
                <a:noFill/>
              </a:tblPr>
              <a:tblGrid>
                <a:gridCol w="9067800">
                  <a:extLst>
                    <a:ext uri="{9D8B030D-6E8A-4147-A177-3AD203B41FA5}">
                      <a16:colId xmlns:a16="http://schemas.microsoft.com/office/drawing/2014/main" val="20000"/>
                    </a:ext>
                  </a:extLst>
                </a:gridCol>
              </a:tblGrid>
              <a:tr h="759117">
                <a:tc>
                  <a:txBody>
                    <a:bodyPr/>
                    <a:lstStyle/>
                    <a:p>
                      <a:pPr marL="0" marR="0" lvl="0" indent="0" algn="ctr" rtl="0">
                        <a:lnSpc>
                          <a:spcPct val="100000"/>
                        </a:lnSpc>
                        <a:spcBef>
                          <a:spcPts val="0"/>
                        </a:spcBef>
                        <a:spcAft>
                          <a:spcPts val="0"/>
                        </a:spcAft>
                        <a:buClr>
                          <a:schemeClr val="dk1"/>
                        </a:buClr>
                        <a:buSzPts val="600"/>
                        <a:buFont typeface="Calibri"/>
                        <a:buNone/>
                      </a:pPr>
                      <a:endParaRPr sz="500" dirty="0"/>
                    </a:p>
                    <a:p>
                      <a:pPr marL="0" marR="0" lvl="0" indent="0" algn="ctr" rtl="0">
                        <a:lnSpc>
                          <a:spcPct val="100000"/>
                        </a:lnSpc>
                        <a:spcBef>
                          <a:spcPts val="0"/>
                        </a:spcBef>
                        <a:spcAft>
                          <a:spcPts val="0"/>
                        </a:spcAft>
                        <a:buClr>
                          <a:schemeClr val="dk1"/>
                        </a:buClr>
                        <a:buSzPts val="2000"/>
                        <a:buFont typeface="Calibri"/>
                        <a:buNone/>
                      </a:pPr>
                      <a:endParaRPr sz="500" dirty="0"/>
                    </a:p>
                    <a:p>
                      <a:pPr marL="0" marR="0" lvl="0" indent="0" algn="ctr" rtl="0">
                        <a:lnSpc>
                          <a:spcPct val="100000"/>
                        </a:lnSpc>
                        <a:spcBef>
                          <a:spcPts val="0"/>
                        </a:spcBef>
                        <a:spcAft>
                          <a:spcPts val="0"/>
                        </a:spcAft>
                        <a:buClr>
                          <a:schemeClr val="dk1"/>
                        </a:buClr>
                        <a:buSzPts val="2000"/>
                        <a:buFont typeface="Calibri"/>
                        <a:buNone/>
                      </a:pPr>
                      <a:r>
                        <a:rPr lang="fr-FR" sz="2000" b="1" dirty="0" smtClean="0">
                          <a:solidFill>
                            <a:schemeClr val="bg1"/>
                          </a:solidFill>
                          <a:latin typeface="Candara" panose="020E0502030303020204" pitchFamily="34" charset="0"/>
                        </a:rPr>
                        <a:t>Inventaires des principes </a:t>
                      </a:r>
                      <a:r>
                        <a:rPr lang="fr-FR" sz="2000" b="1" dirty="0" err="1" smtClean="0">
                          <a:solidFill>
                            <a:schemeClr val="bg1"/>
                          </a:solidFill>
                          <a:latin typeface="Candara" panose="020E0502030303020204" pitchFamily="34" charset="0"/>
                        </a:rPr>
                        <a:t>agroécologiques</a:t>
                      </a:r>
                      <a:r>
                        <a:rPr lang="fr-FR" sz="2000" b="1" dirty="0" smtClean="0">
                          <a:solidFill>
                            <a:schemeClr val="bg1"/>
                          </a:solidFill>
                          <a:latin typeface="Candara" panose="020E0502030303020204" pitchFamily="34" charset="0"/>
                        </a:rPr>
                        <a:t> à l'</a:t>
                      </a:r>
                      <a:r>
                        <a:rPr lang="fr-FR" sz="2000" b="1" dirty="0" err="1" smtClean="0">
                          <a:solidFill>
                            <a:schemeClr val="bg1"/>
                          </a:solidFill>
                          <a:latin typeface="Candara" panose="020E0502030303020204" pitchFamily="34" charset="0"/>
                        </a:rPr>
                        <a:t>Intervale</a:t>
                      </a:r>
                      <a:endParaRPr lang="fr-FR" sz="2000" b="1" dirty="0" smtClean="0">
                        <a:solidFill>
                          <a:schemeClr val="bg1"/>
                        </a:solidFill>
                        <a:latin typeface="Candara" panose="020E0502030303020204" pitchFamily="34" charset="0"/>
                      </a:endParaRPr>
                    </a:p>
                    <a:p>
                      <a:pPr marL="0" marR="0" lvl="0" indent="0" algn="ctr" rtl="0">
                        <a:lnSpc>
                          <a:spcPct val="100000"/>
                        </a:lnSpc>
                        <a:spcBef>
                          <a:spcPts val="0"/>
                        </a:spcBef>
                        <a:spcAft>
                          <a:spcPts val="0"/>
                        </a:spcAft>
                        <a:buClr>
                          <a:schemeClr val="dk1"/>
                        </a:buClr>
                        <a:buSzPts val="2000"/>
                        <a:buFont typeface="Calibri"/>
                        <a:buNone/>
                      </a:pPr>
                      <a:r>
                        <a:rPr lang="fr-FR" sz="2000" b="1" dirty="0" smtClean="0">
                          <a:solidFill>
                            <a:schemeClr val="bg1"/>
                          </a:solidFill>
                          <a:latin typeface="Candara" panose="020E0502030303020204" pitchFamily="34" charset="0"/>
                        </a:rPr>
                        <a:t>[méthode de</a:t>
                      </a:r>
                      <a:r>
                        <a:rPr lang="fr-FR" sz="2000" b="1" baseline="0" dirty="0" smtClean="0">
                          <a:solidFill>
                            <a:schemeClr val="bg1"/>
                          </a:solidFill>
                          <a:latin typeface="Candara" panose="020E0502030303020204" pitchFamily="34" charset="0"/>
                        </a:rPr>
                        <a:t> t</a:t>
                      </a:r>
                      <a:r>
                        <a:rPr lang="fr-FR" sz="2000" b="1" dirty="0" smtClean="0">
                          <a:solidFill>
                            <a:schemeClr val="bg1"/>
                          </a:solidFill>
                          <a:latin typeface="Candara" panose="020E0502030303020204" pitchFamily="34" charset="0"/>
                        </a:rPr>
                        <a:t>riangulation]</a:t>
                      </a:r>
                      <a:endParaRPr sz="1500" dirty="0"/>
                    </a:p>
                  </a:txBody>
                  <a:tcPr marL="68588" marR="68588" marT="34294" marB="34294">
                    <a:solidFill>
                      <a:srgbClr val="548135"/>
                    </a:solidFill>
                  </a:tcPr>
                </a:tc>
                <a:extLst>
                  <a:ext uri="{0D108BD9-81ED-4DB2-BD59-A6C34878D82A}">
                    <a16:rowId xmlns:a16="http://schemas.microsoft.com/office/drawing/2014/main" val="10000"/>
                  </a:ext>
                </a:extLst>
              </a:tr>
              <a:tr h="4803483">
                <a:tc>
                  <a:txBody>
                    <a:bodyPr/>
                    <a:lstStyle/>
                    <a:p>
                      <a:pPr marL="285750" marR="0" lvl="0" indent="-184150" algn="l" rtl="0">
                        <a:lnSpc>
                          <a:spcPct val="100000"/>
                        </a:lnSpc>
                        <a:spcBef>
                          <a:spcPts val="0"/>
                        </a:spcBef>
                        <a:spcAft>
                          <a:spcPts val="0"/>
                        </a:spcAft>
                        <a:buClr>
                          <a:schemeClr val="dk1"/>
                        </a:buClr>
                        <a:buSzPts val="1600"/>
                        <a:buFont typeface="Arial"/>
                        <a:buNone/>
                      </a:pPr>
                      <a:endParaRPr sz="1200" dirty="0"/>
                    </a:p>
                  </a:txBody>
                  <a:tcPr marL="68588" marR="68588" marT="34294" marB="34294">
                    <a:solidFill>
                      <a:srgbClr val="C4E0B2"/>
                    </a:solidFill>
                  </a:tcPr>
                </a:tc>
                <a:extLst>
                  <a:ext uri="{0D108BD9-81ED-4DB2-BD59-A6C34878D82A}">
                    <a16:rowId xmlns:a16="http://schemas.microsoft.com/office/drawing/2014/main" val="10001"/>
                  </a:ext>
                </a:extLst>
              </a:tr>
            </a:tbl>
          </a:graphicData>
        </a:graphic>
      </p:graphicFrame>
      <p:cxnSp>
        <p:nvCxnSpPr>
          <p:cNvPr id="240" name="Google Shape;240;p9"/>
          <p:cNvCxnSpPr/>
          <p:nvPr/>
        </p:nvCxnSpPr>
        <p:spPr>
          <a:xfrm>
            <a:off x="4391637" y="1934287"/>
            <a:ext cx="0" cy="3803700"/>
          </a:xfrm>
          <a:prstGeom prst="straightConnector1">
            <a:avLst/>
          </a:prstGeom>
          <a:noFill/>
          <a:ln w="19050" cap="flat" cmpd="sng">
            <a:solidFill>
              <a:schemeClr val="dk1"/>
            </a:solidFill>
            <a:prstDash val="solid"/>
            <a:miter lim="800000"/>
            <a:headEnd type="none" w="sm" len="sm"/>
            <a:tailEnd type="none" w="sm" len="sm"/>
          </a:ln>
        </p:spPr>
      </p:cxnSp>
      <p:sp>
        <p:nvSpPr>
          <p:cNvPr id="241" name="Google Shape;241;p9"/>
          <p:cNvSpPr txBox="1"/>
          <p:nvPr/>
        </p:nvSpPr>
        <p:spPr>
          <a:xfrm>
            <a:off x="908189" y="1737823"/>
            <a:ext cx="2366010" cy="276969"/>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en-CA" sz="1350" b="1" kern="0" dirty="0">
                <a:solidFill>
                  <a:srgbClr val="000000"/>
                </a:solidFill>
                <a:latin typeface="Calibri"/>
                <a:ea typeface="Calibri"/>
                <a:cs typeface="Calibri"/>
                <a:sym typeface="Calibri"/>
              </a:rPr>
              <a:t>Photo Voice</a:t>
            </a:r>
            <a:endParaRPr sz="1050" kern="0" dirty="0">
              <a:solidFill>
                <a:srgbClr val="000000"/>
              </a:solidFill>
              <a:latin typeface="Arial"/>
              <a:cs typeface="Arial"/>
              <a:sym typeface="Arial"/>
            </a:endParaRPr>
          </a:p>
        </p:txBody>
      </p:sp>
      <p:sp>
        <p:nvSpPr>
          <p:cNvPr id="242" name="Google Shape;242;p9"/>
          <p:cNvSpPr txBox="1"/>
          <p:nvPr/>
        </p:nvSpPr>
        <p:spPr>
          <a:xfrm>
            <a:off x="5609166" y="1729216"/>
            <a:ext cx="1941300" cy="276969"/>
          </a:xfrm>
          <a:prstGeom prst="rect">
            <a:avLst/>
          </a:prstGeom>
          <a:noFill/>
          <a:ln>
            <a:noFill/>
          </a:ln>
        </p:spPr>
        <p:txBody>
          <a:bodyPr spcFirstLastPara="1" wrap="square" lIns="68569" tIns="34275" rIns="68569" bIns="34275" anchor="t" anchorCtr="0">
            <a:spAutoFit/>
          </a:bodyPr>
          <a:lstStyle/>
          <a:p>
            <a:pPr algn="ctr" defTabSz="685800" eaLnBrk="1" fontAlgn="auto" hangingPunct="1">
              <a:spcBef>
                <a:spcPts val="0"/>
              </a:spcBef>
              <a:spcAft>
                <a:spcPts val="0"/>
              </a:spcAft>
              <a:buClr>
                <a:srgbClr val="000000"/>
              </a:buClr>
            </a:pPr>
            <a:r>
              <a:rPr lang="en-CA" sz="1350" b="1" kern="0" dirty="0" err="1" smtClean="0">
                <a:solidFill>
                  <a:srgbClr val="000000"/>
                </a:solidFill>
                <a:latin typeface="Calibri"/>
                <a:ea typeface="Calibri"/>
                <a:cs typeface="Calibri"/>
                <a:sym typeface="Calibri"/>
              </a:rPr>
              <a:t>Cartes</a:t>
            </a:r>
            <a:endParaRPr sz="1050" kern="0" dirty="0">
              <a:solidFill>
                <a:srgbClr val="000000"/>
              </a:solidFill>
              <a:latin typeface="Arial"/>
              <a:cs typeface="Arial"/>
              <a:sym typeface="Arial"/>
            </a:endParaRPr>
          </a:p>
        </p:txBody>
      </p:sp>
      <p:pic>
        <p:nvPicPr>
          <p:cNvPr id="243" name="Google Shape;243;p9" descr="Image result for intervale logo"/>
          <p:cNvPicPr preferRelativeResize="0"/>
          <p:nvPr/>
        </p:nvPicPr>
        <p:blipFill rotWithShape="1">
          <a:blip r:embed="rId3">
            <a:alphaModFix/>
          </a:blip>
          <a:srcRect/>
          <a:stretch/>
        </p:blipFill>
        <p:spPr>
          <a:xfrm>
            <a:off x="168134" y="973627"/>
            <a:ext cx="541590" cy="544008"/>
          </a:xfrm>
          <a:prstGeom prst="rect">
            <a:avLst/>
          </a:prstGeom>
          <a:noFill/>
          <a:ln>
            <a:noFill/>
          </a:ln>
        </p:spPr>
      </p:pic>
      <p:pic>
        <p:nvPicPr>
          <p:cNvPr id="244" name="Google Shape;244;p9"/>
          <p:cNvPicPr preferRelativeResize="0"/>
          <p:nvPr/>
        </p:nvPicPr>
        <p:blipFill>
          <a:blip r:embed="rId4">
            <a:alphaModFix/>
          </a:blip>
          <a:stretch>
            <a:fillRect/>
          </a:stretch>
        </p:blipFill>
        <p:spPr>
          <a:xfrm>
            <a:off x="421732" y="2064273"/>
            <a:ext cx="3619473" cy="2194726"/>
          </a:xfrm>
          <a:prstGeom prst="rect">
            <a:avLst/>
          </a:prstGeom>
          <a:noFill/>
          <a:ln>
            <a:noFill/>
          </a:ln>
        </p:spPr>
      </p:pic>
      <p:pic>
        <p:nvPicPr>
          <p:cNvPr id="245" name="Google Shape;245;p9"/>
          <p:cNvPicPr preferRelativeResize="0"/>
          <p:nvPr/>
        </p:nvPicPr>
        <p:blipFill>
          <a:blip r:embed="rId5">
            <a:alphaModFix/>
          </a:blip>
          <a:stretch>
            <a:fillRect/>
          </a:stretch>
        </p:blipFill>
        <p:spPr>
          <a:xfrm>
            <a:off x="892706" y="4357219"/>
            <a:ext cx="2677520" cy="1507518"/>
          </a:xfrm>
          <a:prstGeom prst="rect">
            <a:avLst/>
          </a:prstGeom>
          <a:noFill/>
          <a:ln>
            <a:noFill/>
          </a:ln>
        </p:spPr>
      </p:pic>
      <p:pic>
        <p:nvPicPr>
          <p:cNvPr id="246" name="Google Shape;246;p9"/>
          <p:cNvPicPr preferRelativeResize="0"/>
          <p:nvPr/>
        </p:nvPicPr>
        <p:blipFill>
          <a:blip r:embed="rId6">
            <a:alphaModFix/>
          </a:blip>
          <a:stretch>
            <a:fillRect/>
          </a:stretch>
        </p:blipFill>
        <p:spPr>
          <a:xfrm>
            <a:off x="4603871" y="2084353"/>
            <a:ext cx="3951904" cy="2194725"/>
          </a:xfrm>
          <a:prstGeom prst="rect">
            <a:avLst/>
          </a:prstGeom>
          <a:noFill/>
          <a:ln>
            <a:noFill/>
          </a:ln>
        </p:spPr>
      </p:pic>
      <p:pic>
        <p:nvPicPr>
          <p:cNvPr id="247" name="Google Shape;247;p9"/>
          <p:cNvPicPr preferRelativeResize="0"/>
          <p:nvPr/>
        </p:nvPicPr>
        <p:blipFill>
          <a:blip r:embed="rId7">
            <a:alphaModFix/>
          </a:blip>
          <a:stretch>
            <a:fillRect/>
          </a:stretch>
        </p:blipFill>
        <p:spPr>
          <a:xfrm>
            <a:off x="5105942" y="4357219"/>
            <a:ext cx="2578634" cy="1507519"/>
          </a:xfrm>
          <a:prstGeom prst="rect">
            <a:avLst/>
          </a:prstGeom>
          <a:noFill/>
          <a:ln>
            <a:noFill/>
          </a:ln>
        </p:spPr>
      </p:pic>
    </p:spTree>
    <p:extLst>
      <p:ext uri="{BB962C8B-B14F-4D97-AF65-F5344CB8AC3E}">
        <p14:creationId xmlns:p14="http://schemas.microsoft.com/office/powerpoint/2010/main" val="16164773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3937" y="2286000"/>
            <a:ext cx="3860800" cy="28956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305050"/>
            <a:ext cx="3810000" cy="2857500"/>
          </a:xfrm>
          <a:prstGeom prst="rect">
            <a:avLst/>
          </a:prstGeom>
        </p:spPr>
      </p:pic>
      <p:sp>
        <p:nvSpPr>
          <p:cNvPr id="8" name="Google Shape;107;p17"/>
          <p:cNvSpPr txBox="1">
            <a:spLocks noGrp="1"/>
          </p:cNvSpPr>
          <p:nvPr>
            <p:ph type="ctrTitle"/>
          </p:nvPr>
        </p:nvSpPr>
        <p:spPr>
          <a:xfrm>
            <a:off x="228600" y="361850"/>
            <a:ext cx="8639175" cy="1009750"/>
          </a:xfrm>
          <a:prstGeom prst="rect">
            <a:avLst/>
          </a:prstGeom>
          <a:noFill/>
          <a:ln>
            <a:noFill/>
          </a:ln>
        </p:spPr>
        <p:txBody>
          <a:bodyPr spcFirstLastPara="1" wrap="square" lIns="0" tIns="0" rIns="0" bIns="0" anchor="t" anchorCtr="0">
            <a:noAutofit/>
          </a:bodyPr>
          <a:lstStyle/>
          <a:p>
            <a:pPr lvl="0">
              <a:buSzPts val="2400"/>
            </a:pPr>
            <a:r>
              <a:rPr lang="fr-FR" sz="2400" b="1" dirty="0">
                <a:solidFill>
                  <a:srgbClr val="006600"/>
                </a:solidFill>
              </a:rPr>
              <a:t>Atelier de réflexion/discussion collective sur les principes </a:t>
            </a:r>
            <a:r>
              <a:rPr lang="fr-FR" sz="2400" b="1" dirty="0" err="1">
                <a:solidFill>
                  <a:srgbClr val="006600"/>
                </a:solidFill>
              </a:rPr>
              <a:t>agroécologiques</a:t>
            </a:r>
            <a:r>
              <a:rPr lang="fr-FR" sz="2400" b="1" dirty="0">
                <a:solidFill>
                  <a:srgbClr val="006600"/>
                </a:solidFill>
              </a:rPr>
              <a:t> </a:t>
            </a:r>
            <a:r>
              <a:rPr lang="fr-FR" sz="2400" b="1" dirty="0" smtClean="0">
                <a:solidFill>
                  <a:srgbClr val="006600"/>
                </a:solidFill>
              </a:rPr>
              <a:t>– </a:t>
            </a:r>
            <a:br>
              <a:rPr lang="fr-FR" sz="2400" b="1" dirty="0" smtClean="0">
                <a:solidFill>
                  <a:srgbClr val="006600"/>
                </a:solidFill>
              </a:rPr>
            </a:br>
            <a:r>
              <a:rPr lang="fr-FR" sz="2400" b="1" dirty="0" smtClean="0">
                <a:solidFill>
                  <a:srgbClr val="006600"/>
                </a:solidFill>
              </a:rPr>
              <a:t>janvier </a:t>
            </a:r>
            <a:r>
              <a:rPr lang="fr-FR" sz="2400" b="1" dirty="0">
                <a:solidFill>
                  <a:srgbClr val="006600"/>
                </a:solidFill>
              </a:rPr>
              <a:t>2020</a:t>
            </a:r>
            <a:endParaRPr sz="2800" b="1" dirty="0">
              <a:solidFill>
                <a:srgbClr val="006600"/>
              </a:solidFill>
            </a:endParaRPr>
          </a:p>
        </p:txBody>
      </p:sp>
    </p:spTree>
    <p:extLst>
      <p:ext uri="{BB962C8B-B14F-4D97-AF65-F5344CB8AC3E}">
        <p14:creationId xmlns:p14="http://schemas.microsoft.com/office/powerpoint/2010/main" val="2343440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2400" y="1792069"/>
            <a:ext cx="4267200" cy="3200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76750" y="2039719"/>
            <a:ext cx="4419600" cy="3314700"/>
          </a:xfrm>
          <a:prstGeom prst="rect">
            <a:avLst/>
          </a:prstGeom>
        </p:spPr>
      </p:pic>
      <p:sp>
        <p:nvSpPr>
          <p:cNvPr id="8" name="Google Shape;107;p17"/>
          <p:cNvSpPr txBox="1">
            <a:spLocks noGrp="1"/>
          </p:cNvSpPr>
          <p:nvPr>
            <p:ph type="ctrTitle"/>
          </p:nvPr>
        </p:nvSpPr>
        <p:spPr>
          <a:xfrm>
            <a:off x="533400" y="209450"/>
            <a:ext cx="8639175" cy="1009750"/>
          </a:xfrm>
          <a:prstGeom prst="rect">
            <a:avLst/>
          </a:prstGeom>
          <a:noFill/>
          <a:ln>
            <a:noFill/>
          </a:ln>
        </p:spPr>
        <p:txBody>
          <a:bodyPr spcFirstLastPara="1" wrap="square" lIns="0" tIns="0" rIns="0" bIns="0" anchor="t" anchorCtr="0">
            <a:noAutofit/>
          </a:bodyPr>
          <a:lstStyle/>
          <a:p>
            <a:pPr lvl="0">
              <a:buSzPts val="2400"/>
            </a:pPr>
            <a:r>
              <a:rPr lang="fr-FR" sz="2400" b="1" dirty="0">
                <a:solidFill>
                  <a:srgbClr val="006600"/>
                </a:solidFill>
              </a:rPr>
              <a:t>Les </a:t>
            </a:r>
            <a:r>
              <a:rPr lang="fr-FR" sz="2400" b="1" dirty="0" smtClean="0">
                <a:solidFill>
                  <a:srgbClr val="006600"/>
                </a:solidFill>
              </a:rPr>
              <a:t>suivantes étapes </a:t>
            </a:r>
            <a:r>
              <a:rPr lang="fr-FR" sz="2400" b="1" dirty="0">
                <a:solidFill>
                  <a:srgbClr val="006600"/>
                </a:solidFill>
              </a:rPr>
              <a:t>de la transition </a:t>
            </a:r>
            <a:r>
              <a:rPr lang="fr-FR" sz="2400" b="1" dirty="0" err="1">
                <a:solidFill>
                  <a:srgbClr val="006600"/>
                </a:solidFill>
              </a:rPr>
              <a:t>agroécologique</a:t>
            </a:r>
            <a:r>
              <a:rPr lang="fr-FR" sz="2400" b="1" dirty="0">
                <a:solidFill>
                  <a:srgbClr val="006600"/>
                </a:solidFill>
              </a:rPr>
              <a:t> </a:t>
            </a:r>
            <a:r>
              <a:rPr lang="fr-FR" sz="2400" b="1" dirty="0" smtClean="0">
                <a:solidFill>
                  <a:srgbClr val="006600"/>
                </a:solidFill>
              </a:rPr>
              <a:t/>
            </a:r>
            <a:br>
              <a:rPr lang="fr-FR" sz="2400" b="1" dirty="0" smtClean="0">
                <a:solidFill>
                  <a:srgbClr val="006600"/>
                </a:solidFill>
              </a:rPr>
            </a:br>
            <a:r>
              <a:rPr lang="fr-FR" sz="2400" b="1" dirty="0" smtClean="0">
                <a:solidFill>
                  <a:srgbClr val="006600"/>
                </a:solidFill>
              </a:rPr>
              <a:t>Janvier </a:t>
            </a:r>
            <a:r>
              <a:rPr lang="fr-FR" sz="2400" b="1" dirty="0">
                <a:solidFill>
                  <a:srgbClr val="006600"/>
                </a:solidFill>
              </a:rPr>
              <a:t>2020</a:t>
            </a:r>
            <a:endParaRPr sz="2800" b="1" dirty="0">
              <a:solidFill>
                <a:srgbClr val="006600"/>
              </a:solidFill>
            </a:endParaRPr>
          </a:p>
        </p:txBody>
      </p:sp>
      <p:sp>
        <p:nvSpPr>
          <p:cNvPr id="2" name="TextBox 1"/>
          <p:cNvSpPr txBox="1"/>
          <p:nvPr/>
        </p:nvSpPr>
        <p:spPr>
          <a:xfrm>
            <a:off x="990600" y="5754469"/>
            <a:ext cx="2438400" cy="646331"/>
          </a:xfrm>
          <a:prstGeom prst="rect">
            <a:avLst/>
          </a:prstGeom>
          <a:noFill/>
        </p:spPr>
        <p:txBody>
          <a:bodyPr wrap="square" rtlCol="0">
            <a:spAutoFit/>
          </a:bodyPr>
          <a:lstStyle/>
          <a:p>
            <a:r>
              <a:rPr lang="es-SV" sz="1800" dirty="0" err="1"/>
              <a:t>Priorisation</a:t>
            </a:r>
            <a:r>
              <a:rPr lang="es-SV" sz="1800" dirty="0"/>
              <a:t> des </a:t>
            </a:r>
            <a:r>
              <a:rPr lang="es-SV" sz="1800" dirty="0" err="1"/>
              <a:t>principes</a:t>
            </a:r>
            <a:r>
              <a:rPr lang="es-SV" sz="1800" dirty="0"/>
              <a:t> </a:t>
            </a:r>
            <a:r>
              <a:rPr lang="es-SV" sz="1800" dirty="0" smtClean="0"/>
              <a:t>	</a:t>
            </a:r>
            <a:endParaRPr lang="en-US" sz="1800" dirty="0"/>
          </a:p>
        </p:txBody>
      </p:sp>
      <p:sp>
        <p:nvSpPr>
          <p:cNvPr id="9" name="TextBox 8"/>
          <p:cNvSpPr txBox="1"/>
          <p:nvPr/>
        </p:nvSpPr>
        <p:spPr>
          <a:xfrm>
            <a:off x="5562600" y="5906869"/>
            <a:ext cx="2438400" cy="369332"/>
          </a:xfrm>
          <a:prstGeom prst="rect">
            <a:avLst/>
          </a:prstGeom>
          <a:noFill/>
        </p:spPr>
        <p:txBody>
          <a:bodyPr wrap="square" rtlCol="0">
            <a:spAutoFit/>
          </a:bodyPr>
          <a:lstStyle/>
          <a:p>
            <a:r>
              <a:rPr lang="es-SV" sz="1800" dirty="0" err="1"/>
              <a:t>Actions</a:t>
            </a:r>
            <a:r>
              <a:rPr lang="es-SV" sz="1800" dirty="0"/>
              <a:t> </a:t>
            </a:r>
            <a:r>
              <a:rPr lang="es-SV" sz="1800" dirty="0" smtClean="0"/>
              <a:t>	</a:t>
            </a:r>
            <a:endParaRPr lang="en-US" sz="1800" dirty="0"/>
          </a:p>
        </p:txBody>
      </p:sp>
    </p:spTree>
    <p:extLst>
      <p:ext uri="{BB962C8B-B14F-4D97-AF65-F5344CB8AC3E}">
        <p14:creationId xmlns:p14="http://schemas.microsoft.com/office/powerpoint/2010/main" val="2920823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07;p17"/>
          <p:cNvSpPr txBox="1">
            <a:spLocks noGrp="1"/>
          </p:cNvSpPr>
          <p:nvPr>
            <p:ph type="ctrTitle"/>
          </p:nvPr>
        </p:nvSpPr>
        <p:spPr>
          <a:xfrm>
            <a:off x="4572000" y="3762325"/>
            <a:ext cx="4267200" cy="1009750"/>
          </a:xfrm>
          <a:prstGeom prst="rect">
            <a:avLst/>
          </a:prstGeom>
          <a:noFill/>
          <a:ln>
            <a:noFill/>
          </a:ln>
        </p:spPr>
        <p:txBody>
          <a:bodyPr spcFirstLastPara="1" wrap="square" lIns="0" tIns="0" rIns="0" bIns="0" anchor="t" anchorCtr="0">
            <a:noAutofit/>
          </a:bodyPr>
          <a:lstStyle/>
          <a:p>
            <a:pPr lvl="0">
              <a:buSzPts val="2400"/>
            </a:pPr>
            <a:r>
              <a:rPr lang="es-SV" sz="3600" b="1" dirty="0" err="1">
                <a:solidFill>
                  <a:srgbClr val="006600"/>
                </a:solidFill>
              </a:rPr>
              <a:t>Q</a:t>
            </a:r>
            <a:r>
              <a:rPr lang="es-SV" sz="3600" b="1" dirty="0" err="1" smtClean="0">
                <a:solidFill>
                  <a:srgbClr val="006600"/>
                </a:solidFill>
              </a:rPr>
              <a:t>uestions</a:t>
            </a:r>
            <a:r>
              <a:rPr lang="es-SV" sz="3600" b="1" dirty="0" smtClean="0">
                <a:solidFill>
                  <a:srgbClr val="006600"/>
                </a:solidFill>
              </a:rPr>
              <a:t> </a:t>
            </a:r>
            <a:r>
              <a:rPr lang="es-SV" sz="3600" b="1" dirty="0">
                <a:solidFill>
                  <a:srgbClr val="006600"/>
                </a:solidFill>
              </a:rPr>
              <a:t>? </a:t>
            </a:r>
            <a:r>
              <a:rPr lang="es-SV" sz="3600" b="1" dirty="0" err="1" smtClean="0">
                <a:solidFill>
                  <a:srgbClr val="006600"/>
                </a:solidFill>
              </a:rPr>
              <a:t>Commentaires</a:t>
            </a:r>
            <a:r>
              <a:rPr lang="es-SV" sz="3600" b="1" dirty="0" smtClean="0">
                <a:solidFill>
                  <a:srgbClr val="006600"/>
                </a:solidFill>
              </a:rPr>
              <a:t> </a:t>
            </a:r>
            <a:r>
              <a:rPr lang="es-SV" sz="3600" b="1" dirty="0">
                <a:solidFill>
                  <a:srgbClr val="006600"/>
                </a:solidFill>
              </a:rPr>
              <a:t>?</a:t>
            </a:r>
            <a:endParaRPr sz="3600" b="1" dirty="0">
              <a:solidFill>
                <a:srgbClr val="006600"/>
              </a:solidFill>
            </a:endParaRPr>
          </a:p>
        </p:txBody>
      </p:sp>
      <p:sp>
        <p:nvSpPr>
          <p:cNvPr id="5" name="Google Shape;107;p17"/>
          <p:cNvSpPr txBox="1">
            <a:spLocks/>
          </p:cNvSpPr>
          <p:nvPr/>
        </p:nvSpPr>
        <p:spPr>
          <a:xfrm>
            <a:off x="4191000" y="2590800"/>
            <a:ext cx="4876800" cy="457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eaLnBrk="1" fontAlgn="auto" hangingPunct="1">
              <a:buSzPts val="2400"/>
              <a:buFont typeface="Trebuchet MS"/>
              <a:buNone/>
            </a:pPr>
            <a:r>
              <a:rPr lang="es-SV" sz="4000" b="1" kern="0" dirty="0" err="1" smtClean="0">
                <a:solidFill>
                  <a:srgbClr val="006600"/>
                </a:solidFill>
              </a:rPr>
              <a:t>Merci</a:t>
            </a:r>
            <a:r>
              <a:rPr lang="es-SV" sz="4000" b="1" kern="0" dirty="0" smtClean="0">
                <a:solidFill>
                  <a:srgbClr val="006600"/>
                </a:solidFill>
              </a:rPr>
              <a:t> </a:t>
            </a:r>
            <a:r>
              <a:rPr lang="es-SV" sz="4000" b="1" kern="0" dirty="0" err="1" smtClean="0">
                <a:solidFill>
                  <a:srgbClr val="006600"/>
                </a:solidFill>
              </a:rPr>
              <a:t>beaucoup</a:t>
            </a:r>
            <a:r>
              <a:rPr lang="es-SV" sz="4000" b="1" kern="0" dirty="0" smtClean="0">
                <a:solidFill>
                  <a:srgbClr val="006600"/>
                </a:solidFill>
              </a:rPr>
              <a:t>!!</a:t>
            </a:r>
            <a:endParaRPr lang="es-SV" sz="4000" b="1" kern="0" dirty="0">
              <a:solidFill>
                <a:srgbClr val="006600"/>
              </a:solidFill>
            </a:endParaRPr>
          </a:p>
        </p:txBody>
      </p:sp>
      <p:pic>
        <p:nvPicPr>
          <p:cNvPr id="6" name="Picture 5"/>
          <p:cNvPicPr>
            <a:picLocks noChangeAspect="1"/>
          </p:cNvPicPr>
          <p:nvPr/>
        </p:nvPicPr>
        <p:blipFill rotWithShape="1">
          <a:blip r:embed="rId2"/>
          <a:srcRect l="27711"/>
          <a:stretch/>
        </p:blipFill>
        <p:spPr>
          <a:xfrm>
            <a:off x="457200" y="1371600"/>
            <a:ext cx="3733800" cy="2699461"/>
          </a:xfrm>
          <a:prstGeom prst="rect">
            <a:avLst/>
          </a:prstGeom>
          <a:blipFill dpi="0" rotWithShape="1">
            <a:blip r:embed="rId2">
              <a:alphaModFix amt="0"/>
            </a:blip>
            <a:srcRect/>
            <a:stretch>
              <a:fillRect/>
            </a:stretch>
          </a:blipFill>
        </p:spPr>
      </p:pic>
    </p:spTree>
    <p:extLst>
      <p:ext uri="{BB962C8B-B14F-4D97-AF65-F5344CB8AC3E}">
        <p14:creationId xmlns:p14="http://schemas.microsoft.com/office/powerpoint/2010/main" val="952614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448" y="1059274"/>
            <a:ext cx="6348984" cy="5646326"/>
          </a:xfrm>
        </p:spPr>
        <p:txBody>
          <a:bodyPr>
            <a:noAutofit/>
          </a:bodyPr>
          <a:lstStyle/>
          <a:p>
            <a:pPr marL="457200" indent="-457200">
              <a:lnSpc>
                <a:spcPct val="100000"/>
              </a:lnSpc>
              <a:spcBef>
                <a:spcPts val="600"/>
              </a:spcBef>
              <a:spcAft>
                <a:spcPts val="600"/>
              </a:spcAft>
              <a:buClr>
                <a:schemeClr val="accent6">
                  <a:lumMod val="75000"/>
                </a:schemeClr>
              </a:buClr>
              <a:buFont typeface="+mj-lt"/>
              <a:buAutoNum type="arabicPeriod"/>
            </a:pPr>
            <a:r>
              <a:rPr lang="fr-FR" sz="2000" dirty="0">
                <a:latin typeface="Candara" panose="020E0502030303020204" pitchFamily="34" charset="0"/>
              </a:rPr>
              <a:t>Approfondir et faire progresser le </a:t>
            </a:r>
            <a:r>
              <a:rPr lang="fr-FR" sz="2000" dirty="0" err="1">
                <a:latin typeface="Candara" panose="020E0502030303020204" pitchFamily="34" charset="0"/>
              </a:rPr>
              <a:t>co</a:t>
            </a:r>
            <a:r>
              <a:rPr lang="fr-FR" sz="2000" dirty="0">
                <a:latin typeface="Candara" panose="020E0502030303020204" pitchFamily="34" charset="0"/>
              </a:rPr>
              <a:t>-apprentissage en agroécologie</a:t>
            </a:r>
            <a:r>
              <a:rPr lang="fr-FR" sz="2000" dirty="0" smtClean="0">
                <a:latin typeface="Candara" panose="020E0502030303020204" pitchFamily="34" charset="0"/>
              </a:rPr>
              <a:t>.</a:t>
            </a:r>
          </a:p>
          <a:p>
            <a:pPr marL="457200" indent="-457200">
              <a:lnSpc>
                <a:spcPct val="100000"/>
              </a:lnSpc>
              <a:spcBef>
                <a:spcPts val="600"/>
              </a:spcBef>
              <a:spcAft>
                <a:spcPts val="600"/>
              </a:spcAft>
              <a:buClr>
                <a:schemeClr val="accent6">
                  <a:lumMod val="75000"/>
                </a:schemeClr>
              </a:buClr>
              <a:buFont typeface="+mj-lt"/>
              <a:buAutoNum type="arabicPeriod"/>
            </a:pPr>
            <a:r>
              <a:rPr lang="fr-FR" sz="2000" dirty="0" smtClean="0">
                <a:latin typeface="Candara" panose="020E0502030303020204" pitchFamily="34" charset="0"/>
              </a:rPr>
              <a:t>Faire </a:t>
            </a:r>
            <a:r>
              <a:rPr lang="fr-FR" sz="2000" dirty="0">
                <a:latin typeface="Candara" panose="020E0502030303020204" pitchFamily="34" charset="0"/>
              </a:rPr>
              <a:t>progresser l'analyse et le suivi des performances </a:t>
            </a:r>
            <a:r>
              <a:rPr lang="fr-FR" sz="2000" dirty="0" err="1" smtClean="0">
                <a:latin typeface="Candara" panose="020E0502030303020204" pitchFamily="34" charset="0"/>
              </a:rPr>
              <a:t>agroécologiques</a:t>
            </a:r>
            <a:r>
              <a:rPr lang="fr-FR" sz="2000" dirty="0" smtClean="0">
                <a:latin typeface="Candara" panose="020E0502030303020204" pitchFamily="34" charset="0"/>
              </a:rPr>
              <a:t>:</a:t>
            </a:r>
          </a:p>
          <a:p>
            <a:pPr lvl="1">
              <a:lnSpc>
                <a:spcPct val="100000"/>
              </a:lnSpc>
              <a:spcBef>
                <a:spcPts val="0"/>
              </a:spcBef>
              <a:buClr>
                <a:schemeClr val="accent6">
                  <a:lumMod val="75000"/>
                </a:schemeClr>
              </a:buClr>
            </a:pPr>
            <a:r>
              <a:rPr lang="fr-FR" sz="2000" dirty="0">
                <a:latin typeface="Candara" panose="020E0502030303020204" pitchFamily="34" charset="0"/>
              </a:rPr>
              <a:t>Révision critique des principes agro-écologiques et des cadres de performance </a:t>
            </a:r>
            <a:endParaRPr lang="fr-FR" sz="2000" dirty="0" smtClean="0">
              <a:latin typeface="Candara" panose="020E0502030303020204" pitchFamily="34" charset="0"/>
            </a:endParaRPr>
          </a:p>
          <a:p>
            <a:pPr lvl="1">
              <a:lnSpc>
                <a:spcPct val="100000"/>
              </a:lnSpc>
              <a:spcBef>
                <a:spcPts val="0"/>
              </a:spcBef>
              <a:buClr>
                <a:schemeClr val="accent6">
                  <a:lumMod val="75000"/>
                </a:schemeClr>
              </a:buClr>
            </a:pPr>
            <a:r>
              <a:rPr lang="fr-FR" sz="2000" dirty="0">
                <a:latin typeface="Candara" panose="020E0502030303020204" pitchFamily="34" charset="0"/>
              </a:rPr>
              <a:t>Révision critique des méthodes de recherche </a:t>
            </a:r>
            <a:r>
              <a:rPr lang="fr-FR" sz="2000" dirty="0" err="1">
                <a:latin typeface="Candara" panose="020E0502030303020204" pitchFamily="34" charset="0"/>
              </a:rPr>
              <a:t>agroécologique</a:t>
            </a:r>
            <a:r>
              <a:rPr lang="fr-FR" sz="2000" dirty="0">
                <a:latin typeface="Candara" panose="020E0502030303020204" pitchFamily="34" charset="0"/>
              </a:rPr>
              <a:t> (avec le RMS</a:t>
            </a:r>
            <a:r>
              <a:rPr lang="fr-FR" sz="2000" dirty="0" smtClean="0">
                <a:latin typeface="Candara" panose="020E0502030303020204" pitchFamily="34" charset="0"/>
              </a:rPr>
              <a:t>)</a:t>
            </a:r>
          </a:p>
          <a:p>
            <a:pPr lvl="1">
              <a:lnSpc>
                <a:spcPct val="100000"/>
              </a:lnSpc>
              <a:spcBef>
                <a:spcPts val="0"/>
              </a:spcBef>
              <a:buClr>
                <a:schemeClr val="accent6">
                  <a:lumMod val="75000"/>
                </a:schemeClr>
              </a:buClr>
            </a:pPr>
            <a:r>
              <a:rPr lang="fr-FR" sz="2000" dirty="0" smtClean="0">
                <a:latin typeface="Candara" panose="020E0502030303020204" pitchFamily="34" charset="0"/>
              </a:rPr>
              <a:t>Agrégation/analyse </a:t>
            </a:r>
            <a:r>
              <a:rPr lang="fr-FR" sz="2000" dirty="0">
                <a:latin typeface="Candara" panose="020E0502030303020204" pitchFamily="34" charset="0"/>
              </a:rPr>
              <a:t>des performances agro-écologiques au niveau du </a:t>
            </a:r>
            <a:r>
              <a:rPr lang="fr-FR" sz="2000" dirty="0" smtClean="0">
                <a:latin typeface="Candara" panose="020E0502030303020204" pitchFamily="34" charset="0"/>
              </a:rPr>
              <a:t>programme</a:t>
            </a:r>
          </a:p>
          <a:p>
            <a:pPr marL="457200" indent="-457200">
              <a:lnSpc>
                <a:spcPct val="100000"/>
              </a:lnSpc>
              <a:spcBef>
                <a:spcPts val="600"/>
              </a:spcBef>
              <a:spcAft>
                <a:spcPts val="600"/>
              </a:spcAft>
              <a:buClr>
                <a:schemeClr val="accent6">
                  <a:lumMod val="75000"/>
                </a:schemeClr>
              </a:buClr>
              <a:buFont typeface="+mj-lt"/>
              <a:buAutoNum type="arabicPeriod"/>
            </a:pPr>
            <a:r>
              <a:rPr lang="fr-FR" sz="2000" dirty="0" smtClean="0">
                <a:latin typeface="Candara" panose="020E0502030303020204" pitchFamily="34" charset="0"/>
              </a:rPr>
              <a:t>Intégration </a:t>
            </a:r>
            <a:r>
              <a:rPr lang="fr-FR" sz="2000" dirty="0">
                <a:latin typeface="Candara" panose="020E0502030303020204" pitchFamily="34" charset="0"/>
              </a:rPr>
              <a:t>du contenu agro-écologique et travail avec les équipes du CCRP au niveau du programme</a:t>
            </a:r>
            <a:r>
              <a:rPr lang="fr-FR" sz="2000" dirty="0" smtClean="0">
                <a:latin typeface="Candara" panose="020E0502030303020204" pitchFamily="34" charset="0"/>
              </a:rPr>
              <a:t>.</a:t>
            </a:r>
          </a:p>
          <a:p>
            <a:pPr marL="457200" indent="-457200">
              <a:lnSpc>
                <a:spcPct val="100000"/>
              </a:lnSpc>
              <a:spcBef>
                <a:spcPts val="600"/>
              </a:spcBef>
              <a:spcAft>
                <a:spcPts val="600"/>
              </a:spcAft>
              <a:buClr>
                <a:schemeClr val="accent6">
                  <a:lumMod val="75000"/>
                </a:schemeClr>
              </a:buClr>
              <a:buFont typeface="+mj-lt"/>
              <a:buAutoNum type="arabicPeriod"/>
            </a:pPr>
            <a:r>
              <a:rPr lang="fr-FR" sz="2000" dirty="0" smtClean="0">
                <a:latin typeface="Candara" panose="020E0502030303020204" pitchFamily="34" charset="0"/>
              </a:rPr>
              <a:t>Utiliser </a:t>
            </a:r>
            <a:r>
              <a:rPr lang="fr-FR" sz="2000" dirty="0">
                <a:latin typeface="Candara" panose="020E0502030303020204" pitchFamily="34" charset="0"/>
              </a:rPr>
              <a:t>les enseignements tirés du PCCR pour dialoguer avec les acteurs mondiaux sur les progrès et les applications de l'agroécologie. </a:t>
            </a:r>
            <a:endParaRPr lang="en-US" sz="2000" dirty="0">
              <a:latin typeface="Candara" panose="020E0502030303020204" pitchFamily="34" charset="0"/>
            </a:endParaRPr>
          </a:p>
        </p:txBody>
      </p:sp>
      <p:grpSp>
        <p:nvGrpSpPr>
          <p:cNvPr id="8" name="Group 7"/>
          <p:cNvGrpSpPr/>
          <p:nvPr/>
        </p:nvGrpSpPr>
        <p:grpSpPr>
          <a:xfrm>
            <a:off x="7342797" y="2103508"/>
            <a:ext cx="1572603" cy="1325492"/>
            <a:chOff x="1394460" y="3290807"/>
            <a:chExt cx="2453640" cy="2045999"/>
          </a:xfrm>
        </p:grpSpPr>
        <p:pic>
          <p:nvPicPr>
            <p:cNvPr id="4" name="Picture 3"/>
            <p:cNvPicPr>
              <a:picLocks noChangeAspect="1"/>
            </p:cNvPicPr>
            <p:nvPr/>
          </p:nvPicPr>
          <p:blipFill>
            <a:blip r:embed="rId2"/>
            <a:stretch>
              <a:fillRect/>
            </a:stretch>
          </p:blipFill>
          <p:spPr>
            <a:xfrm>
              <a:off x="1394461" y="3290807"/>
              <a:ext cx="2340266" cy="1654641"/>
            </a:xfrm>
            <a:prstGeom prst="rect">
              <a:avLst/>
            </a:prstGeom>
            <a:ln>
              <a:solidFill>
                <a:schemeClr val="accent4">
                  <a:lumMod val="75000"/>
                </a:schemeClr>
              </a:solidFill>
            </a:ln>
          </p:spPr>
        </p:pic>
        <p:sp>
          <p:nvSpPr>
            <p:cNvPr id="5" name="TextBox 4"/>
            <p:cNvSpPr txBox="1"/>
            <p:nvPr/>
          </p:nvSpPr>
          <p:spPr>
            <a:xfrm>
              <a:off x="1394460" y="5013641"/>
              <a:ext cx="2453640" cy="323165"/>
            </a:xfrm>
            <a:prstGeom prst="rect">
              <a:avLst/>
            </a:prstGeom>
            <a:noFill/>
          </p:spPr>
          <p:txBody>
            <a:bodyPr wrap="square" rtlCol="0">
              <a:spAutoFit/>
            </a:bodyPr>
            <a:lstStyle/>
            <a:p>
              <a:pPr defTabSz="342900"/>
              <a:r>
                <a:rPr lang="en-US" sz="750" dirty="0">
                  <a:solidFill>
                    <a:srgbClr val="3C3C3B"/>
                  </a:solidFill>
                  <a:latin typeface="Calibri"/>
                </a:rPr>
                <a:t>Source: </a:t>
              </a:r>
              <a:r>
                <a:rPr lang="en-US" sz="750" dirty="0" err="1">
                  <a:solidFill>
                    <a:srgbClr val="3C3C3B"/>
                  </a:solidFill>
                  <a:latin typeface="Calibri"/>
                </a:rPr>
                <a:t>Biovision</a:t>
              </a:r>
              <a:r>
                <a:rPr lang="en-US" sz="750" dirty="0">
                  <a:solidFill>
                    <a:srgbClr val="3C3C3B"/>
                  </a:solidFill>
                  <a:latin typeface="Calibri"/>
                </a:rPr>
                <a:t> Agroecology Info Pool: </a:t>
              </a:r>
              <a:r>
                <a:rPr lang="en-US" sz="750" dirty="0">
                  <a:solidFill>
                    <a:srgbClr val="3C3C3B"/>
                  </a:solidFill>
                  <a:latin typeface="Calibri"/>
                  <a:hlinkClick r:id="rId3"/>
                </a:rPr>
                <a:t>https://www.agroecology-pool.org/</a:t>
              </a:r>
              <a:r>
                <a:rPr lang="en-US" sz="750" dirty="0">
                  <a:solidFill>
                    <a:srgbClr val="3C3C3B"/>
                  </a:solidFill>
                  <a:latin typeface="Calibri"/>
                </a:rPr>
                <a:t> </a:t>
              </a:r>
            </a:p>
          </p:txBody>
        </p:sp>
      </p:grpSp>
      <p:pic>
        <p:nvPicPr>
          <p:cNvPr id="7" name="Picture 6"/>
          <p:cNvPicPr>
            <a:picLocks noChangeAspect="1"/>
          </p:cNvPicPr>
          <p:nvPr/>
        </p:nvPicPr>
        <p:blipFill>
          <a:blip r:embed="rId4"/>
          <a:stretch>
            <a:fillRect/>
          </a:stretch>
        </p:blipFill>
        <p:spPr>
          <a:xfrm>
            <a:off x="6199797" y="1407079"/>
            <a:ext cx="1456944" cy="1031320"/>
          </a:xfrm>
          <a:prstGeom prst="rect">
            <a:avLst/>
          </a:prstGeom>
        </p:spPr>
      </p:pic>
      <p:pic>
        <p:nvPicPr>
          <p:cNvPr id="9" name="Picture 8"/>
          <p:cNvPicPr>
            <a:picLocks noChangeAspect="1"/>
          </p:cNvPicPr>
          <p:nvPr/>
        </p:nvPicPr>
        <p:blipFill>
          <a:blip r:embed="rId5"/>
          <a:stretch>
            <a:fillRect/>
          </a:stretch>
        </p:blipFill>
        <p:spPr>
          <a:xfrm>
            <a:off x="6626352" y="3883025"/>
            <a:ext cx="1255941" cy="1404246"/>
          </a:xfrm>
          <a:prstGeom prst="rect">
            <a:avLst/>
          </a:prstGeom>
        </p:spPr>
      </p:pic>
      <p:pic>
        <p:nvPicPr>
          <p:cNvPr id="10" name="Picture 9"/>
          <p:cNvPicPr>
            <a:picLocks noChangeAspect="1"/>
          </p:cNvPicPr>
          <p:nvPr/>
        </p:nvPicPr>
        <p:blipFill>
          <a:blip r:embed="rId6"/>
          <a:stretch>
            <a:fillRect/>
          </a:stretch>
        </p:blipFill>
        <p:spPr>
          <a:xfrm>
            <a:off x="6781800" y="5493516"/>
            <a:ext cx="2131284" cy="1212084"/>
          </a:xfrm>
          <a:prstGeom prst="rect">
            <a:avLst/>
          </a:prstGeom>
        </p:spPr>
      </p:pic>
      <p:pic>
        <p:nvPicPr>
          <p:cNvPr id="11" name="Picture 10"/>
          <p:cNvPicPr>
            <a:picLocks noChangeAspect="1"/>
          </p:cNvPicPr>
          <p:nvPr/>
        </p:nvPicPr>
        <p:blipFill>
          <a:blip r:embed="rId7"/>
          <a:stretch>
            <a:fillRect/>
          </a:stretch>
        </p:blipFill>
        <p:spPr>
          <a:xfrm>
            <a:off x="7152932" y="159990"/>
            <a:ext cx="1859173" cy="1022225"/>
          </a:xfrm>
          <a:prstGeom prst="rect">
            <a:avLst/>
          </a:prstGeom>
        </p:spPr>
      </p:pic>
      <p:sp>
        <p:nvSpPr>
          <p:cNvPr id="12" name="Title 1"/>
          <p:cNvSpPr>
            <a:spLocks noGrp="1"/>
          </p:cNvSpPr>
          <p:nvPr>
            <p:ph type="title"/>
          </p:nvPr>
        </p:nvSpPr>
        <p:spPr>
          <a:xfrm>
            <a:off x="228599" y="340408"/>
            <a:ext cx="4648201" cy="570861"/>
          </a:xfrm>
        </p:spPr>
        <p:txBody>
          <a:bodyPr>
            <a:normAutofit/>
          </a:bodyPr>
          <a:lstStyle/>
          <a:p>
            <a:pPr algn="ctr"/>
            <a:r>
              <a:rPr lang="en-US" sz="3200" b="1" dirty="0" err="1">
                <a:solidFill>
                  <a:srgbClr val="006600"/>
                </a:solidFill>
                <a:effectLst>
                  <a:outerShdw blurRad="38100" dist="38100" dir="2700000" algn="tl">
                    <a:srgbClr val="C0C0C0"/>
                  </a:outerShdw>
                </a:effectLst>
                <a:latin typeface="Candara" panose="020E0502030303020204" pitchFamily="34" charset="0"/>
              </a:rPr>
              <a:t>Objectifs</a:t>
            </a:r>
            <a:r>
              <a:rPr lang="en-US" sz="3200" b="1" dirty="0">
                <a:solidFill>
                  <a:srgbClr val="006600"/>
                </a:solidFill>
                <a:effectLst>
                  <a:outerShdw blurRad="38100" dist="38100" dir="2700000" algn="tl">
                    <a:srgbClr val="C0C0C0"/>
                  </a:outerShdw>
                </a:effectLst>
                <a:latin typeface="Candara" panose="020E0502030303020204" pitchFamily="34" charset="0"/>
              </a:rPr>
              <a:t> de </a:t>
            </a:r>
            <a:r>
              <a:rPr lang="en-US" sz="3200" b="1" dirty="0" err="1">
                <a:solidFill>
                  <a:srgbClr val="006600"/>
                </a:solidFill>
                <a:effectLst>
                  <a:outerShdw blurRad="38100" dist="38100" dir="2700000" algn="tl">
                    <a:srgbClr val="C0C0C0"/>
                  </a:outerShdw>
                </a:effectLst>
                <a:latin typeface="Candara" panose="020E0502030303020204" pitchFamily="34" charset="0"/>
              </a:rPr>
              <a:t>l'AES</a:t>
            </a:r>
            <a:endParaRPr lang="en-US" sz="3200" b="1" dirty="0">
              <a:solidFill>
                <a:schemeClr val="accent6">
                  <a:lumMod val="50000"/>
                </a:schemeClr>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131943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6299" y="1369432"/>
            <a:ext cx="7315200" cy="1405449"/>
          </a:xfrm>
          <a:prstGeom prst="rect">
            <a:avLst/>
          </a:prstGeom>
          <a:noFill/>
        </p:spPr>
        <p:txBody>
          <a:bodyPr wrap="square" rtlCol="0">
            <a:spAutoFit/>
          </a:bodyPr>
          <a:lstStyle/>
          <a:p>
            <a:pPr lvl="0" defTabSz="812810" eaLnBrk="1" hangingPunct="1"/>
            <a:r>
              <a:rPr lang="es-ES" sz="2133" b="1" dirty="0" smtClean="0">
                <a:solidFill>
                  <a:srgbClr val="000000"/>
                </a:solidFill>
                <a:latin typeface="Candara" panose="020E0502030303020204" pitchFamily="34" charset="0"/>
              </a:rPr>
              <a:t>T</a:t>
            </a:r>
            <a:r>
              <a:rPr kumimoji="0" lang="es-ES" sz="2133" b="1" i="0" u="none" strike="noStrike" kern="1200" cap="none" spc="0" normalizeH="0" baseline="0" noProof="0" dirty="0" err="1" smtClean="0">
                <a:ln>
                  <a:noFill/>
                </a:ln>
                <a:solidFill>
                  <a:srgbClr val="000000"/>
                </a:solidFill>
                <a:uLnTx/>
                <a:uFillTx/>
                <a:latin typeface="Candara" panose="020E0502030303020204" pitchFamily="34" charset="0"/>
              </a:rPr>
              <a:t>ransformer</a:t>
            </a:r>
            <a:r>
              <a:rPr kumimoji="0" lang="es-ES" sz="2133" b="1" i="0" u="none" strike="noStrike" kern="1200" cap="none" spc="0" normalizeH="0" baseline="0" noProof="0" dirty="0" smtClean="0">
                <a:ln>
                  <a:noFill/>
                </a:ln>
                <a:solidFill>
                  <a:srgbClr val="000000"/>
                </a:solidFill>
                <a:uLnTx/>
                <a:uFillTx/>
                <a:latin typeface="Candara" panose="020E0502030303020204" pitchFamily="34" charset="0"/>
              </a:rPr>
              <a:t>:</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 </a:t>
            </a:r>
            <a:r>
              <a:rPr lang="fr-FR" sz="2000" dirty="0">
                <a:latin typeface="Candara" panose="020E0502030303020204" pitchFamily="34" charset="0"/>
              </a:rPr>
              <a:t>Rendre quelque chose différent, le faire changer de forme, modifier ses caractères généraux. Modifier de façon spectaculaire l'état physique, moral, psychologique de quelqu'un  </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a:t>
            </a:r>
            <a:r>
              <a:rPr lang="en-US" sz="2000" dirty="0" err="1" smtClean="0">
                <a:latin typeface="Candara" panose="020E0502030303020204" pitchFamily="34" charset="0"/>
              </a:rPr>
              <a:t>Dictionnaire</a:t>
            </a:r>
            <a:r>
              <a:rPr lang="en-US" sz="2000" dirty="0" smtClean="0">
                <a:latin typeface="Candara" panose="020E0502030303020204" pitchFamily="34" charset="0"/>
              </a:rPr>
              <a:t> </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Larousse)</a:t>
            </a:r>
            <a:endParaRPr kumimoji="0" lang="es-ES" sz="2133" b="0" i="0" u="none" strike="noStrike" kern="1200" cap="none" spc="0" normalizeH="0" baseline="0" noProof="0" dirty="0">
              <a:ln>
                <a:noFill/>
              </a:ln>
              <a:solidFill>
                <a:srgbClr val="000000"/>
              </a:solidFill>
              <a:uLnTx/>
              <a:uFillTx/>
              <a:latin typeface="Candara" panose="020E0502030303020204" pitchFamily="34" charset="0"/>
            </a:endParaRPr>
          </a:p>
        </p:txBody>
      </p:sp>
      <p:sp>
        <p:nvSpPr>
          <p:cNvPr id="3" name="Rectangle 2"/>
          <p:cNvSpPr>
            <a:spLocks noChangeArrowheads="1"/>
          </p:cNvSpPr>
          <p:nvPr/>
        </p:nvSpPr>
        <p:spPr bwMode="auto">
          <a:xfrm>
            <a:off x="1447800" y="399062"/>
            <a:ext cx="6984810" cy="743938"/>
          </a:xfrm>
          <a:prstGeom prst="rect">
            <a:avLst/>
          </a:prstGeom>
          <a:noFill/>
          <a:ln w="9525">
            <a:noFill/>
            <a:miter lim="800000"/>
            <a:headEnd/>
            <a:tailEnd/>
          </a:ln>
          <a:effectLst/>
        </p:spPr>
        <p:txBody>
          <a:bodyPr anchor="ctr"/>
          <a:lstStyle/>
          <a:p>
            <a:pPr lvl="0" algn="ctr" defTabSz="812810" eaLnBrk="1" hangingPunct="1">
              <a:defRPr/>
            </a:pPr>
            <a:r>
              <a:rPr lang="fr-FR" sz="2844" b="1" dirty="0">
                <a:solidFill>
                  <a:srgbClr val="006600"/>
                </a:solidFill>
                <a:effectLst>
                  <a:outerShdw blurRad="38100" dist="38100" dir="2700000" algn="tl">
                    <a:srgbClr val="C0C0C0"/>
                  </a:outerShdw>
                </a:effectLst>
                <a:latin typeface="Candara" panose="020E0502030303020204" pitchFamily="34" charset="0"/>
              </a:rPr>
              <a:t>Qu'est-ce que la transformation/transition </a:t>
            </a:r>
            <a:r>
              <a:rPr lang="fr-FR" sz="2844" b="1" dirty="0" err="1" smtClean="0">
                <a:solidFill>
                  <a:srgbClr val="006600"/>
                </a:solidFill>
                <a:effectLst>
                  <a:outerShdw blurRad="38100" dist="38100" dir="2700000" algn="tl">
                    <a:srgbClr val="C0C0C0"/>
                  </a:outerShdw>
                </a:effectLst>
                <a:latin typeface="Candara" panose="020E0502030303020204" pitchFamily="34" charset="0"/>
              </a:rPr>
              <a:t>agroécologique</a:t>
            </a:r>
            <a:r>
              <a:rPr lang="fr-FR" sz="2844" b="1" dirty="0" smtClean="0">
                <a:solidFill>
                  <a:srgbClr val="006600"/>
                </a:solidFill>
                <a:effectLst>
                  <a:outerShdw blurRad="38100" dist="38100" dir="2700000" algn="tl">
                    <a:srgbClr val="C0C0C0"/>
                  </a:outerShdw>
                </a:effectLst>
                <a:latin typeface="Candara" panose="020E0502030303020204" pitchFamily="34" charset="0"/>
              </a:rPr>
              <a:t> </a:t>
            </a:r>
            <a:r>
              <a:rPr lang="fr-FR" sz="2844" b="1" dirty="0">
                <a:solidFill>
                  <a:srgbClr val="006600"/>
                </a:solidFill>
                <a:effectLst>
                  <a:outerShdw blurRad="38100" dist="38100" dir="2700000" algn="tl">
                    <a:srgbClr val="C0C0C0"/>
                  </a:outerShdw>
                </a:effectLst>
                <a:latin typeface="Candara" panose="020E0502030303020204" pitchFamily="34" charset="0"/>
              </a:rPr>
              <a:t>?</a:t>
            </a:r>
            <a:endParaRPr kumimoji="0" lang="en-US" sz="2844" b="1" i="0" u="none" strike="noStrike" kern="1200" cap="none" spc="0" normalizeH="0" baseline="0" noProof="0" dirty="0">
              <a:ln>
                <a:noFill/>
              </a:ln>
              <a:solidFill>
                <a:srgbClr val="006600"/>
              </a:solidFill>
              <a:effectLst>
                <a:outerShdw blurRad="38100" dist="38100" dir="2700000" algn="tl">
                  <a:srgbClr val="C0C0C0"/>
                </a:outerShdw>
              </a:effectLst>
              <a:uLnTx/>
              <a:uFillTx/>
              <a:latin typeface="Candara" panose="020E0502030303020204" pitchFamily="34" charset="0"/>
              <a:ea typeface="+mn-ea"/>
              <a:cs typeface="+mn-cs"/>
            </a:endParaRPr>
          </a:p>
        </p:txBody>
      </p:sp>
      <p:sp>
        <p:nvSpPr>
          <p:cNvPr id="4" name="TextBox 3"/>
          <p:cNvSpPr txBox="1"/>
          <p:nvPr/>
        </p:nvSpPr>
        <p:spPr>
          <a:xfrm>
            <a:off x="1219200" y="3276600"/>
            <a:ext cx="6629400" cy="1066800"/>
          </a:xfrm>
          <a:prstGeom prst="rect">
            <a:avLst/>
          </a:prstGeom>
          <a:noFill/>
        </p:spPr>
        <p:txBody>
          <a:bodyPr wrap="square" rtlCol="0">
            <a:spAutoFit/>
          </a:bodyPr>
          <a:lstStyle/>
          <a:p>
            <a:endParaRPr lang="en-US" dirty="0"/>
          </a:p>
        </p:txBody>
      </p:sp>
      <p:sp>
        <p:nvSpPr>
          <p:cNvPr id="5" name="TextBox 4"/>
          <p:cNvSpPr txBox="1"/>
          <p:nvPr/>
        </p:nvSpPr>
        <p:spPr>
          <a:xfrm>
            <a:off x="918489" y="2942121"/>
            <a:ext cx="7315200" cy="748795"/>
          </a:xfrm>
          <a:prstGeom prst="rect">
            <a:avLst/>
          </a:prstGeom>
          <a:noFill/>
        </p:spPr>
        <p:txBody>
          <a:bodyPr wrap="square" rtlCol="0">
            <a:spAutoFit/>
          </a:bodyPr>
          <a:lstStyle/>
          <a:p>
            <a:pPr lvl="0" defTabSz="812810" eaLnBrk="1" hangingPunct="1"/>
            <a:r>
              <a:rPr lang="es-ES" sz="2133" b="1" dirty="0" smtClean="0">
                <a:solidFill>
                  <a:srgbClr val="000000"/>
                </a:solidFill>
                <a:latin typeface="Candara" panose="020E0502030303020204" pitchFamily="34" charset="0"/>
              </a:rPr>
              <a:t>T</a:t>
            </a:r>
            <a:r>
              <a:rPr kumimoji="0" lang="es-ES" sz="2133" b="1" i="0" u="none" strike="noStrike" kern="1200" cap="none" spc="0" normalizeH="0" baseline="0" noProof="0" dirty="0" err="1" smtClean="0">
                <a:ln>
                  <a:noFill/>
                </a:ln>
                <a:solidFill>
                  <a:srgbClr val="000000"/>
                </a:solidFill>
                <a:uLnTx/>
                <a:uFillTx/>
                <a:latin typeface="Candara" panose="020E0502030303020204" pitchFamily="34" charset="0"/>
              </a:rPr>
              <a:t>ransition</a:t>
            </a:r>
            <a:r>
              <a:rPr kumimoji="0" lang="es-ES" sz="2133" b="1" i="0" u="none" strike="noStrike" kern="1200" cap="none" spc="0" normalizeH="0" baseline="0" noProof="0" dirty="0" smtClean="0">
                <a:ln>
                  <a:noFill/>
                </a:ln>
                <a:solidFill>
                  <a:srgbClr val="000000"/>
                </a:solidFill>
                <a:uLnTx/>
                <a:uFillTx/>
                <a:latin typeface="Candara" panose="020E0502030303020204" pitchFamily="34" charset="0"/>
              </a:rPr>
              <a:t>:</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 </a:t>
            </a:r>
            <a:r>
              <a:rPr lang="fr-FR" sz="2000" dirty="0">
                <a:latin typeface="Candara" panose="020E0502030303020204" pitchFamily="34" charset="0"/>
              </a:rPr>
              <a:t>Passage d'un état à un autre </a:t>
            </a:r>
            <a:r>
              <a:rPr lang="es-ES" sz="2133" dirty="0" smtClean="0">
                <a:solidFill>
                  <a:srgbClr val="000000"/>
                </a:solidFill>
                <a:latin typeface="Candara" panose="020E0502030303020204" pitchFamily="34" charset="0"/>
              </a:rPr>
              <a:t>. </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a:t>
            </a:r>
            <a:r>
              <a:rPr kumimoji="0" lang="es-ES" sz="2133" b="0" i="0" u="none" strike="noStrike" kern="1200" cap="none" spc="0" normalizeH="0" baseline="0" noProof="0" dirty="0" err="1" smtClean="0">
                <a:ln>
                  <a:noFill/>
                </a:ln>
                <a:solidFill>
                  <a:srgbClr val="000000"/>
                </a:solidFill>
                <a:uLnTx/>
                <a:uFillTx/>
                <a:latin typeface="Candara" panose="020E0502030303020204" pitchFamily="34" charset="0"/>
              </a:rPr>
              <a:t>Dictionnaire</a:t>
            </a:r>
            <a:r>
              <a:rPr kumimoji="0" lang="es-ES" sz="2133" b="0" i="0" u="none" strike="noStrike" kern="1200" cap="none" spc="0" normalizeH="0" baseline="0" noProof="0" dirty="0" smtClean="0">
                <a:ln>
                  <a:noFill/>
                </a:ln>
                <a:solidFill>
                  <a:srgbClr val="000000"/>
                </a:solidFill>
                <a:uLnTx/>
                <a:uFillTx/>
                <a:latin typeface="Candara" panose="020E0502030303020204" pitchFamily="34" charset="0"/>
              </a:rPr>
              <a:t> Larousse)</a:t>
            </a:r>
            <a:endParaRPr kumimoji="0" lang="es-ES" sz="2133" b="0" i="0" u="none" strike="noStrike" kern="1200" cap="none" spc="0" normalizeH="0" baseline="0" noProof="0" dirty="0">
              <a:ln>
                <a:noFill/>
              </a:ln>
              <a:solidFill>
                <a:srgbClr val="000000"/>
              </a:solidFill>
              <a:uLnTx/>
              <a:uFillTx/>
              <a:latin typeface="Candara" panose="020E0502030303020204" pitchFamily="34" charset="0"/>
            </a:endParaRPr>
          </a:p>
        </p:txBody>
      </p:sp>
      <p:pic>
        <p:nvPicPr>
          <p:cNvPr id="6" name="Picture 5"/>
          <p:cNvPicPr>
            <a:picLocks noChangeAspect="1"/>
          </p:cNvPicPr>
          <p:nvPr/>
        </p:nvPicPr>
        <p:blipFill>
          <a:blip r:embed="rId2"/>
          <a:stretch>
            <a:fillRect/>
          </a:stretch>
        </p:blipFill>
        <p:spPr>
          <a:xfrm>
            <a:off x="2590963" y="3776949"/>
            <a:ext cx="3885873" cy="2971800"/>
          </a:xfrm>
          <a:prstGeom prst="rect">
            <a:avLst/>
          </a:prstGeom>
        </p:spPr>
      </p:pic>
    </p:spTree>
    <p:extLst>
      <p:ext uri="{BB962C8B-B14F-4D97-AF65-F5344CB8AC3E}">
        <p14:creationId xmlns:p14="http://schemas.microsoft.com/office/powerpoint/2010/main" val="29632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52576" y="1106468"/>
            <a:ext cx="8693888" cy="1938992"/>
          </a:xfrm>
          <a:prstGeom prst="rect">
            <a:avLst/>
          </a:prstGeom>
          <a:noFill/>
        </p:spPr>
        <p:txBody>
          <a:bodyPr wrap="square" rtlCol="0">
            <a:spAutoFit/>
          </a:bodyPr>
          <a:lstStyle/>
          <a:p>
            <a:pPr marL="347663" lvl="1" indent="-347663" defTabSz="457200" eaLnBrk="1" fontAlgn="auto" hangingPunct="1">
              <a:spcBef>
                <a:spcPts val="0"/>
              </a:spcBef>
              <a:spcAft>
                <a:spcPts val="0"/>
              </a:spcAft>
              <a:buClr>
                <a:srgbClr val="008000"/>
              </a:buClr>
              <a:buFont typeface="Wingdings" pitchFamily="2" charset="2"/>
              <a:buChar char="§"/>
              <a:defRPr/>
            </a:pPr>
            <a:r>
              <a:rPr lang="fr-FR" sz="2000" dirty="0">
                <a:solidFill>
                  <a:prstClr val="black"/>
                </a:solidFill>
                <a:latin typeface="Candara" panose="020E0502030303020204" pitchFamily="34" charset="0"/>
              </a:rPr>
              <a:t>L'accent est mis sur le processus - "des processus, pas des projets</a:t>
            </a:r>
          </a:p>
          <a:p>
            <a:pPr marL="804863" lvl="2" indent="-347663" defTabSz="457200" eaLnBrk="1" fontAlgn="auto" hangingPunct="1">
              <a:spcBef>
                <a:spcPts val="0"/>
              </a:spcBef>
              <a:spcAft>
                <a:spcPts val="0"/>
              </a:spcAft>
              <a:buClr>
                <a:srgbClr val="008000"/>
              </a:buClr>
              <a:buFont typeface="Wingdings" pitchFamily="2" charset="2"/>
              <a:buChar char="§"/>
              <a:defRPr/>
            </a:pPr>
            <a:r>
              <a:rPr lang="fr-FR" sz="2000" dirty="0">
                <a:solidFill>
                  <a:prstClr val="black"/>
                </a:solidFill>
                <a:latin typeface="Candara" panose="020E0502030303020204" pitchFamily="34" charset="0"/>
              </a:rPr>
              <a:t>Par où commencer ?</a:t>
            </a:r>
          </a:p>
          <a:p>
            <a:pPr marL="804863" lvl="2" indent="-347663" defTabSz="457200" eaLnBrk="1" fontAlgn="auto" hangingPunct="1">
              <a:spcBef>
                <a:spcPts val="0"/>
              </a:spcBef>
              <a:spcAft>
                <a:spcPts val="0"/>
              </a:spcAft>
              <a:buClr>
                <a:srgbClr val="008000"/>
              </a:buClr>
              <a:buFont typeface="Wingdings" pitchFamily="2" charset="2"/>
              <a:buChar char="§"/>
              <a:defRPr/>
            </a:pPr>
            <a:r>
              <a:rPr lang="fr-FR" sz="2000" dirty="0">
                <a:solidFill>
                  <a:prstClr val="black"/>
                </a:solidFill>
                <a:latin typeface="Candara" panose="020E0502030303020204" pitchFamily="34" charset="0"/>
              </a:rPr>
              <a:t>Comment décidez-vous de l'objectif de la transition ?</a:t>
            </a:r>
          </a:p>
          <a:p>
            <a:pPr marL="804863" lvl="2" indent="-347663" defTabSz="457200" eaLnBrk="1" fontAlgn="auto" hangingPunct="1">
              <a:spcBef>
                <a:spcPts val="0"/>
              </a:spcBef>
              <a:spcAft>
                <a:spcPts val="0"/>
              </a:spcAft>
              <a:buClr>
                <a:srgbClr val="008000"/>
              </a:buClr>
              <a:buFont typeface="Wingdings" pitchFamily="2" charset="2"/>
              <a:buChar char="§"/>
              <a:defRPr/>
            </a:pPr>
            <a:r>
              <a:rPr lang="fr-FR" sz="2000" dirty="0">
                <a:solidFill>
                  <a:prstClr val="black"/>
                </a:solidFill>
                <a:latin typeface="Candara" panose="020E0502030303020204" pitchFamily="34" charset="0"/>
              </a:rPr>
              <a:t>Comment choisir et appliquer les outils de suivi et d'évaluation du processus ?</a:t>
            </a:r>
          </a:p>
          <a:p>
            <a:pPr marL="804863" lvl="2" indent="-347663" defTabSz="457200" eaLnBrk="1" fontAlgn="auto" hangingPunct="1">
              <a:spcBef>
                <a:spcPts val="0"/>
              </a:spcBef>
              <a:spcAft>
                <a:spcPts val="0"/>
              </a:spcAft>
              <a:buClr>
                <a:srgbClr val="008000"/>
              </a:buClr>
              <a:buFont typeface="Wingdings" pitchFamily="2" charset="2"/>
              <a:buChar char="§"/>
              <a:defRPr/>
            </a:pPr>
            <a:r>
              <a:rPr lang="fr-FR" sz="2000" dirty="0">
                <a:solidFill>
                  <a:prstClr val="black"/>
                </a:solidFill>
                <a:latin typeface="Candara" panose="020E0502030303020204" pitchFamily="34" charset="0"/>
              </a:rPr>
              <a:t>Quelle perspective </a:t>
            </a:r>
            <a:r>
              <a:rPr lang="fr-FR" sz="2000" dirty="0" err="1">
                <a:solidFill>
                  <a:prstClr val="black"/>
                </a:solidFill>
                <a:latin typeface="Candara" panose="020E0502030303020204" pitchFamily="34" charset="0"/>
              </a:rPr>
              <a:t>agroécologique</a:t>
            </a:r>
            <a:r>
              <a:rPr lang="fr-FR" sz="2000" dirty="0">
                <a:solidFill>
                  <a:prstClr val="black"/>
                </a:solidFill>
                <a:latin typeface="Candara" panose="020E0502030303020204" pitchFamily="34" charset="0"/>
              </a:rPr>
              <a:t> utilisons-nous ?</a:t>
            </a:r>
            <a:endParaRPr kumimoji="0" lang="es-SV" sz="2000" b="0" i="0" u="none" strike="noStrike" kern="1200" cap="none" spc="0" normalizeH="0" baseline="0" noProof="0" dirty="0" smtClean="0">
              <a:ln>
                <a:noFill/>
              </a:ln>
              <a:solidFill>
                <a:prstClr val="black"/>
              </a:solidFill>
              <a:effectLst/>
              <a:uLnTx/>
              <a:uFillTx/>
              <a:latin typeface="Candara" panose="020E0502030303020204" pitchFamily="34" charset="0"/>
              <a:ea typeface="+mn-ea"/>
              <a:cs typeface="+mn-cs"/>
            </a:endParaRPr>
          </a:p>
        </p:txBody>
      </p:sp>
      <p:sp>
        <p:nvSpPr>
          <p:cNvPr id="18" name="Subtitle 2"/>
          <p:cNvSpPr txBox="1">
            <a:spLocks/>
          </p:cNvSpPr>
          <p:nvPr/>
        </p:nvSpPr>
        <p:spPr>
          <a:xfrm>
            <a:off x="297712" y="159550"/>
            <a:ext cx="8603616" cy="8071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fr-FR" sz="2800" b="1" dirty="0">
                <a:solidFill>
                  <a:srgbClr val="006600"/>
                </a:solidFill>
                <a:latin typeface="Candara" panose="020E0502030303020204" pitchFamily="34" charset="0"/>
              </a:rPr>
              <a:t>Analyse et suivi du processus de transition ou de transformation </a:t>
            </a:r>
            <a:r>
              <a:rPr lang="fr-FR" sz="2800" b="1" dirty="0" err="1" smtClean="0">
                <a:solidFill>
                  <a:srgbClr val="006600"/>
                </a:solidFill>
                <a:latin typeface="Candara" panose="020E0502030303020204" pitchFamily="34" charset="0"/>
              </a:rPr>
              <a:t>agroécologique</a:t>
            </a:r>
            <a:endParaRPr kumimoji="0" lang="en-US" sz="2800" b="1" i="0" u="none" strike="noStrike" kern="1200" cap="none" spc="0" normalizeH="0" baseline="0" noProof="0" dirty="0" smtClean="0">
              <a:ln>
                <a:noFill/>
              </a:ln>
              <a:solidFill>
                <a:srgbClr val="006600"/>
              </a:solidFill>
              <a:effectLst/>
              <a:uLnTx/>
              <a:uFillTx/>
              <a:latin typeface="Candara" panose="020E0502030303020204" pitchFamily="34" charset="0"/>
              <a:ea typeface="+mn-ea"/>
              <a:cs typeface="+mn-cs"/>
            </a:endParaRPr>
          </a:p>
        </p:txBody>
      </p:sp>
      <p:pic>
        <p:nvPicPr>
          <p:cNvPr id="2" name="Picture 1"/>
          <p:cNvPicPr>
            <a:picLocks noChangeAspect="1"/>
          </p:cNvPicPr>
          <p:nvPr/>
        </p:nvPicPr>
        <p:blipFill>
          <a:blip r:embed="rId2"/>
          <a:stretch>
            <a:fillRect/>
          </a:stretch>
        </p:blipFill>
        <p:spPr>
          <a:xfrm>
            <a:off x="1016575" y="3124200"/>
            <a:ext cx="7136825" cy="3672724"/>
          </a:xfrm>
          <a:prstGeom prst="rect">
            <a:avLst/>
          </a:prstGeom>
        </p:spPr>
      </p:pic>
    </p:spTree>
    <p:extLst>
      <p:ext uri="{BB962C8B-B14F-4D97-AF65-F5344CB8AC3E}">
        <p14:creationId xmlns:p14="http://schemas.microsoft.com/office/powerpoint/2010/main" val="1728401400"/>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34236" y="1400001"/>
            <a:ext cx="8897039" cy="2554545"/>
          </a:xfrm>
          <a:prstGeom prst="rect">
            <a:avLst/>
          </a:prstGeom>
          <a:noFill/>
        </p:spPr>
        <p:txBody>
          <a:bodyPr wrap="square" rtlCol="0">
            <a:spAutoFit/>
          </a:bodyPr>
          <a:lstStyle/>
          <a:p>
            <a:pPr marL="342900" lvl="1" indent="-342900" defTabSz="457200" eaLnBrk="1" fontAlgn="auto" hangingPunct="1">
              <a:spcBef>
                <a:spcPts val="0"/>
              </a:spcBef>
              <a:spcAft>
                <a:spcPts val="0"/>
              </a:spcAft>
              <a:buClr>
                <a:srgbClr val="008000"/>
              </a:buClr>
              <a:buFont typeface="Arial" panose="020B0604020202020204" pitchFamily="34" charset="0"/>
              <a:buChar char="•"/>
              <a:defRPr/>
            </a:pPr>
            <a:r>
              <a:rPr lang="fr-FR" sz="2000" dirty="0">
                <a:solidFill>
                  <a:prstClr val="black"/>
                </a:solidFill>
                <a:latin typeface="Candara" panose="020E0502030303020204" pitchFamily="34" charset="0"/>
              </a:rPr>
              <a:t>En ALC, nous utilisons deux approches principales pour soutenir la transition :</a:t>
            </a:r>
          </a:p>
          <a:p>
            <a:pPr marL="800100" lvl="2" indent="-342900" defTabSz="457200" eaLnBrk="1" fontAlgn="auto" hangingPunct="1">
              <a:spcBef>
                <a:spcPts val="0"/>
              </a:spcBef>
              <a:spcAft>
                <a:spcPts val="0"/>
              </a:spcAft>
              <a:buClr>
                <a:srgbClr val="008000"/>
              </a:buClr>
              <a:buFont typeface="Wingdings" panose="05000000000000000000" pitchFamily="2" charset="2"/>
              <a:buChar char="ü"/>
              <a:defRPr/>
            </a:pPr>
            <a:r>
              <a:rPr lang="fr-FR" sz="2000" dirty="0">
                <a:solidFill>
                  <a:prstClr val="black"/>
                </a:solidFill>
                <a:latin typeface="Candara" panose="020E0502030303020204" pitchFamily="34" charset="0"/>
              </a:rPr>
              <a:t>L'APR </a:t>
            </a:r>
          </a:p>
          <a:p>
            <a:pPr marL="800100" lvl="2" indent="-342900" defTabSz="457200" eaLnBrk="1" fontAlgn="auto" hangingPunct="1">
              <a:spcBef>
                <a:spcPts val="0"/>
              </a:spcBef>
              <a:spcAft>
                <a:spcPts val="0"/>
              </a:spcAft>
              <a:buClr>
                <a:srgbClr val="008000"/>
              </a:buClr>
              <a:buFont typeface="Wingdings" panose="05000000000000000000" pitchFamily="2" charset="2"/>
              <a:buChar char="ü"/>
              <a:defRPr/>
            </a:pPr>
            <a:r>
              <a:rPr lang="fr-FR" sz="2000" dirty="0">
                <a:solidFill>
                  <a:prstClr val="black"/>
                </a:solidFill>
                <a:latin typeface="Candara" panose="020E0502030303020204" pitchFamily="34" charset="0"/>
              </a:rPr>
              <a:t>Outils/approches basés sur les principes de l'agroécologie</a:t>
            </a:r>
          </a:p>
          <a:p>
            <a:pPr marL="800100" lvl="2" indent="-342900" defTabSz="457200" eaLnBrk="1" fontAlgn="auto" hangingPunct="1">
              <a:spcBef>
                <a:spcPts val="0"/>
              </a:spcBef>
              <a:spcAft>
                <a:spcPts val="0"/>
              </a:spcAft>
              <a:buClr>
                <a:srgbClr val="008000"/>
              </a:buClr>
              <a:buFont typeface="Wingdings" panose="05000000000000000000" pitchFamily="2" charset="2"/>
              <a:buChar char="ü"/>
              <a:defRPr/>
            </a:pPr>
            <a:endParaRPr lang="fr-FR" sz="2000" dirty="0">
              <a:solidFill>
                <a:prstClr val="black"/>
              </a:solidFill>
              <a:latin typeface="Candara" panose="020E0502030303020204" pitchFamily="34" charset="0"/>
            </a:endParaRPr>
          </a:p>
          <a:p>
            <a:pPr marL="342900" lvl="1" indent="-342900" defTabSz="457200" eaLnBrk="1" fontAlgn="auto" hangingPunct="1">
              <a:spcBef>
                <a:spcPts val="0"/>
              </a:spcBef>
              <a:spcAft>
                <a:spcPts val="0"/>
              </a:spcAft>
              <a:buClr>
                <a:srgbClr val="008000"/>
              </a:buClr>
              <a:buFont typeface="Arial" panose="020B0604020202020204" pitchFamily="34" charset="0"/>
              <a:buChar char="•"/>
              <a:defRPr/>
            </a:pPr>
            <a:r>
              <a:rPr lang="fr-FR" sz="2000" dirty="0">
                <a:solidFill>
                  <a:prstClr val="black"/>
                </a:solidFill>
                <a:latin typeface="Candara" panose="020E0502030303020204" pitchFamily="34" charset="0"/>
              </a:rPr>
              <a:t>Il n'y a pas une seule façon de travailler ou de "balle d'argent"</a:t>
            </a:r>
          </a:p>
          <a:p>
            <a:pPr marL="800100" lvl="2" indent="-342900" defTabSz="457200" eaLnBrk="1" fontAlgn="auto" hangingPunct="1">
              <a:spcBef>
                <a:spcPts val="0"/>
              </a:spcBef>
              <a:spcAft>
                <a:spcPts val="0"/>
              </a:spcAft>
              <a:buClr>
                <a:srgbClr val="008000"/>
              </a:buClr>
              <a:buFont typeface="Wingdings" panose="05000000000000000000" pitchFamily="2" charset="2"/>
              <a:buChar char="ü"/>
              <a:defRPr/>
            </a:pPr>
            <a:r>
              <a:rPr lang="fr-FR" sz="2000" dirty="0">
                <a:solidFill>
                  <a:prstClr val="black"/>
                </a:solidFill>
                <a:latin typeface="Candara" panose="020E0502030303020204" pitchFamily="34" charset="0"/>
              </a:rPr>
              <a:t>Acteurs</a:t>
            </a:r>
          </a:p>
          <a:p>
            <a:pPr marL="800100" lvl="2" indent="-342900" defTabSz="457200" eaLnBrk="1" fontAlgn="auto" hangingPunct="1">
              <a:spcBef>
                <a:spcPts val="0"/>
              </a:spcBef>
              <a:spcAft>
                <a:spcPts val="0"/>
              </a:spcAft>
              <a:buClr>
                <a:srgbClr val="008000"/>
              </a:buClr>
              <a:buFont typeface="Wingdings" panose="05000000000000000000" pitchFamily="2" charset="2"/>
              <a:buChar char="ü"/>
              <a:defRPr/>
            </a:pPr>
            <a:r>
              <a:rPr lang="fr-FR" sz="2000" dirty="0">
                <a:solidFill>
                  <a:prstClr val="black"/>
                </a:solidFill>
                <a:latin typeface="Candara" panose="020E0502030303020204" pitchFamily="34" charset="0"/>
              </a:rPr>
              <a:t>Contexte</a:t>
            </a:r>
          </a:p>
          <a:p>
            <a:pPr marL="800100" lvl="2" indent="-342900" defTabSz="457200" eaLnBrk="1" fontAlgn="auto" hangingPunct="1">
              <a:spcBef>
                <a:spcPts val="0"/>
              </a:spcBef>
              <a:spcAft>
                <a:spcPts val="0"/>
              </a:spcAft>
              <a:buClr>
                <a:srgbClr val="008000"/>
              </a:buClr>
              <a:buFont typeface="Wingdings" panose="05000000000000000000" pitchFamily="2" charset="2"/>
              <a:buChar char="ü"/>
              <a:defRPr/>
            </a:pPr>
            <a:r>
              <a:rPr lang="fr-FR" sz="2000" dirty="0">
                <a:solidFill>
                  <a:prstClr val="black"/>
                </a:solidFill>
                <a:latin typeface="Candara" panose="020E0502030303020204" pitchFamily="34" charset="0"/>
              </a:rPr>
              <a:t>Connaissances et </a:t>
            </a:r>
            <a:r>
              <a:rPr lang="fr-FR" sz="2000" dirty="0" smtClean="0">
                <a:solidFill>
                  <a:prstClr val="black"/>
                </a:solidFill>
                <a:latin typeface="Candara" panose="020E0502030303020204" pitchFamily="34" charset="0"/>
              </a:rPr>
              <a:t>préférences</a:t>
            </a:r>
            <a:endParaRPr lang="fr-FR" sz="2000" dirty="0">
              <a:solidFill>
                <a:prstClr val="black"/>
              </a:solidFill>
              <a:latin typeface="Candara" panose="020E0502030303020204" pitchFamily="34" charset="0"/>
            </a:endParaRPr>
          </a:p>
        </p:txBody>
      </p:sp>
      <p:pic>
        <p:nvPicPr>
          <p:cNvPr id="4" name="Picture 3"/>
          <p:cNvPicPr>
            <a:picLocks noChangeAspect="1"/>
          </p:cNvPicPr>
          <p:nvPr/>
        </p:nvPicPr>
        <p:blipFill>
          <a:blip r:embed="rId2"/>
          <a:stretch>
            <a:fillRect/>
          </a:stretch>
        </p:blipFill>
        <p:spPr>
          <a:xfrm>
            <a:off x="5486400" y="4033136"/>
            <a:ext cx="3194230" cy="2501014"/>
          </a:xfrm>
          <a:prstGeom prst="rect">
            <a:avLst/>
          </a:prstGeom>
        </p:spPr>
      </p:pic>
      <p:pic>
        <p:nvPicPr>
          <p:cNvPr id="5" name="Picture 4"/>
          <p:cNvPicPr>
            <a:picLocks noChangeAspect="1"/>
          </p:cNvPicPr>
          <p:nvPr/>
        </p:nvPicPr>
        <p:blipFill>
          <a:blip r:embed="rId3"/>
          <a:stretch>
            <a:fillRect/>
          </a:stretch>
        </p:blipFill>
        <p:spPr>
          <a:xfrm>
            <a:off x="110085" y="3998325"/>
            <a:ext cx="4572671" cy="1999136"/>
          </a:xfrm>
          <a:prstGeom prst="rect">
            <a:avLst/>
          </a:prstGeom>
        </p:spPr>
      </p:pic>
      <p:sp>
        <p:nvSpPr>
          <p:cNvPr id="6" name="Subtitle 2"/>
          <p:cNvSpPr txBox="1">
            <a:spLocks/>
          </p:cNvSpPr>
          <p:nvPr/>
        </p:nvSpPr>
        <p:spPr>
          <a:xfrm>
            <a:off x="297712" y="159550"/>
            <a:ext cx="8603616" cy="8071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fr-FR" sz="2800" b="1" dirty="0">
                <a:solidFill>
                  <a:srgbClr val="006600"/>
                </a:solidFill>
                <a:latin typeface="Candara" panose="020E0502030303020204" pitchFamily="34" charset="0"/>
              </a:rPr>
              <a:t>Approche de l'analyse et du suivi du processus de transition ou de transformation </a:t>
            </a:r>
            <a:r>
              <a:rPr lang="fr-FR" sz="2800" b="1" dirty="0" err="1" smtClean="0">
                <a:solidFill>
                  <a:srgbClr val="006600"/>
                </a:solidFill>
                <a:latin typeface="Candara" panose="020E0502030303020204" pitchFamily="34" charset="0"/>
              </a:rPr>
              <a:t>agroécologique</a:t>
            </a:r>
            <a:endParaRPr kumimoji="0" lang="en-US" sz="2800" b="1" i="0" u="none" strike="noStrike" kern="1200" cap="none" spc="0" normalizeH="0" baseline="0" noProof="0" dirty="0" smtClean="0">
              <a:ln>
                <a:noFill/>
              </a:ln>
              <a:solidFill>
                <a:srgbClr val="006600"/>
              </a:solidFill>
              <a:effectLst/>
              <a:uLnTx/>
              <a:uFillTx/>
              <a:latin typeface="Candara" panose="020E0502030303020204" pitchFamily="34" charset="0"/>
              <a:ea typeface="+mn-ea"/>
              <a:cs typeface="+mn-cs"/>
            </a:endParaRPr>
          </a:p>
        </p:txBody>
      </p:sp>
      <p:sp>
        <p:nvSpPr>
          <p:cNvPr id="2" name="TextBox 1"/>
          <p:cNvSpPr txBox="1"/>
          <p:nvPr/>
        </p:nvSpPr>
        <p:spPr>
          <a:xfrm>
            <a:off x="307237" y="6018586"/>
            <a:ext cx="3657600" cy="338554"/>
          </a:xfrm>
          <a:prstGeom prst="rect">
            <a:avLst/>
          </a:prstGeom>
          <a:noFill/>
        </p:spPr>
        <p:txBody>
          <a:bodyPr wrap="square" rtlCol="0">
            <a:spAutoFit/>
          </a:bodyPr>
          <a:lstStyle/>
          <a:p>
            <a:r>
              <a:rPr lang="es-SV" sz="1600" dirty="0" smtClean="0">
                <a:latin typeface="Candara" panose="020E0502030303020204" pitchFamily="34" charset="0"/>
              </a:rPr>
              <a:t>Investigación Acción Participativa (IAP)</a:t>
            </a:r>
            <a:endParaRPr lang="en-US" sz="1600" dirty="0">
              <a:latin typeface="Candara" panose="020E0502030303020204" pitchFamily="34" charset="0"/>
            </a:endParaRPr>
          </a:p>
        </p:txBody>
      </p:sp>
    </p:spTree>
    <p:extLst>
      <p:ext uri="{BB962C8B-B14F-4D97-AF65-F5344CB8AC3E}">
        <p14:creationId xmlns:p14="http://schemas.microsoft.com/office/powerpoint/2010/main" val="3843629749"/>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3714" y="3285344"/>
            <a:ext cx="3602486" cy="246221"/>
          </a:xfrm>
          <a:prstGeom prst="rect">
            <a:avLst/>
          </a:prstGeom>
          <a:noFill/>
        </p:spPr>
        <p:txBody>
          <a:bodyPr wrap="square" rtlCol="0">
            <a:spAutoFit/>
          </a:bodyPr>
          <a:lstStyle/>
          <a:p>
            <a:pPr lvl="0" eaLnBrk="1" hangingPunct="1">
              <a:defRPr/>
            </a:pP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Fuente</a:t>
            </a:r>
            <a:r>
              <a:rPr lang="en-US" sz="1000" dirty="0">
                <a:solidFill>
                  <a:srgbClr val="000000"/>
                </a:solidFill>
                <a:latin typeface="Candara" panose="020E0502030303020204" pitchFamily="34" charset="0"/>
                <a:cs typeface="Calibri" panose="020F0502020204030204" pitchFamily="34" charset="0"/>
              </a:rPr>
              <a:t>: FAO </a:t>
            </a:r>
            <a:r>
              <a:rPr lang="en-US" sz="1000" dirty="0" smtClean="0">
                <a:solidFill>
                  <a:srgbClr val="000000"/>
                </a:solidFill>
                <a:latin typeface="Candara" panose="020E0502030303020204" pitchFamily="34" charset="0"/>
                <a:cs typeface="Calibri" panose="020F0502020204030204" pitchFamily="34" charset="0"/>
              </a:rPr>
              <a:t>(2018) </a:t>
            </a:r>
            <a:r>
              <a:rPr lang="en-US" sz="1000" dirty="0" smtClean="0">
                <a:solidFill>
                  <a:srgbClr val="000000"/>
                </a:solidFill>
                <a:latin typeface="Candara" panose="020E0502030303020204" pitchFamily="34" charset="0"/>
                <a:cs typeface="Calibri" panose="020F0502020204030204" pitchFamily="34" charset="0"/>
                <a:hlinkClick r:id="rId2"/>
              </a:rPr>
              <a:t>10 </a:t>
            </a:r>
            <a:r>
              <a:rPr lang="en-US" sz="1000" dirty="0" err="1" smtClean="0">
                <a:solidFill>
                  <a:srgbClr val="000000"/>
                </a:solidFill>
                <a:latin typeface="Candara" panose="020E0502030303020204" pitchFamily="34" charset="0"/>
                <a:cs typeface="Calibri" panose="020F0502020204030204" pitchFamily="34" charset="0"/>
                <a:hlinkClick r:id="rId2"/>
              </a:rPr>
              <a:t>Elementos</a:t>
            </a:r>
            <a:r>
              <a:rPr lang="en-US" sz="1000" dirty="0" smtClean="0">
                <a:solidFill>
                  <a:srgbClr val="000000"/>
                </a:solidFill>
                <a:latin typeface="Candara" panose="020E0502030303020204" pitchFamily="34" charset="0"/>
                <a:cs typeface="Calibri" panose="020F0502020204030204" pitchFamily="34" charset="0"/>
                <a:hlinkClick r:id="rId2"/>
              </a:rPr>
              <a:t> de </a:t>
            </a:r>
            <a:r>
              <a:rPr lang="en-US" sz="1000" dirty="0" err="1" smtClean="0">
                <a:solidFill>
                  <a:srgbClr val="000000"/>
                </a:solidFill>
                <a:latin typeface="Candara" panose="020E0502030303020204" pitchFamily="34" charset="0"/>
                <a:cs typeface="Calibri" panose="020F0502020204030204" pitchFamily="34" charset="0"/>
                <a:hlinkClick r:id="rId2"/>
              </a:rPr>
              <a:t>Agroecolog</a:t>
            </a:r>
            <a:r>
              <a:rPr lang="es-SV" sz="1000" dirty="0" err="1" smtClean="0">
                <a:solidFill>
                  <a:srgbClr val="000000"/>
                </a:solidFill>
                <a:latin typeface="Candara" panose="020E0502030303020204" pitchFamily="34" charset="0"/>
                <a:cs typeface="Calibri" panose="020F0502020204030204" pitchFamily="34" charset="0"/>
                <a:hlinkClick r:id="rId2"/>
              </a:rPr>
              <a:t>ía</a:t>
            </a:r>
            <a:r>
              <a:rPr lang="es-SV" sz="1000" dirty="0" smtClean="0">
                <a:solidFill>
                  <a:srgbClr val="000000"/>
                </a:solidFill>
                <a:latin typeface="Candara" panose="020E0502030303020204" pitchFamily="34" charset="0"/>
                <a:cs typeface="Calibri" panose="020F0502020204030204" pitchFamily="34" charset="0"/>
              </a:rPr>
              <a:t> </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a:t>
            </a:r>
            <a:r>
              <a:rPr kumimoji="0" lang="en-US" sz="1000" b="0" i="0" u="none" strike="noStrike" kern="1200" cap="none" spc="0" normalizeH="0" baseline="0" noProof="0" dirty="0" err="1" smtClean="0">
                <a:ln>
                  <a:noFill/>
                </a:ln>
                <a:solidFill>
                  <a:srgbClr val="000000"/>
                </a:solidFill>
                <a:effectLst/>
                <a:uLnTx/>
                <a:uFillTx/>
                <a:latin typeface="Candara" panose="020E0502030303020204" pitchFamily="34" charset="0"/>
                <a:cs typeface="Calibri" panose="020F0502020204030204" pitchFamily="34" charset="0"/>
              </a:rPr>
              <a:t>libre</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rPr>
              <a:t> </a:t>
            </a:r>
            <a:r>
              <a:rPr kumimoji="0" lang="en-US" sz="1000" b="0" i="0" u="none" strike="noStrike" kern="1200" cap="none" spc="0" normalizeH="0" noProof="0" dirty="0" err="1" smtClean="0">
                <a:ln>
                  <a:noFill/>
                </a:ln>
                <a:solidFill>
                  <a:srgbClr val="000000"/>
                </a:solidFill>
                <a:effectLst/>
                <a:uLnTx/>
                <a:uFillTx/>
                <a:latin typeface="Candara" panose="020E0502030303020204" pitchFamily="34" charset="0"/>
                <a:cs typeface="Calibri" panose="020F0502020204030204" pitchFamily="34" charset="0"/>
              </a:rPr>
              <a:t>acceso</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rPr>
              <a:t>]</a:t>
            </a:r>
            <a:endPar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endParaRPr>
          </a:p>
        </p:txBody>
      </p:sp>
      <p:sp>
        <p:nvSpPr>
          <p:cNvPr id="10" name="TextBox 19"/>
          <p:cNvSpPr txBox="1">
            <a:spLocks noChangeArrowheads="1"/>
          </p:cNvSpPr>
          <p:nvPr/>
        </p:nvSpPr>
        <p:spPr bwMode="auto">
          <a:xfrm>
            <a:off x="533400" y="15815"/>
            <a:ext cx="82517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algn="ctr" defTabSz="812810">
              <a:spcBef>
                <a:spcPct val="0"/>
              </a:spcBef>
              <a:buNone/>
              <a:defRPr/>
            </a:pPr>
            <a:r>
              <a:rPr lang="fr-FR" altLang="en-US" b="1" dirty="0">
                <a:solidFill>
                  <a:srgbClr val="006600"/>
                </a:solidFill>
                <a:latin typeface="Candara" panose="020E0502030303020204" pitchFamily="34" charset="0"/>
                <a:cs typeface="Arial" panose="020B0604020202020204" pitchFamily="34" charset="0"/>
              </a:rPr>
              <a:t>Une diversité de propositions pour les principes </a:t>
            </a:r>
            <a:r>
              <a:rPr lang="fr-FR" altLang="en-US" b="1" dirty="0" err="1" smtClean="0">
                <a:solidFill>
                  <a:srgbClr val="006600"/>
                </a:solidFill>
                <a:latin typeface="Candara" panose="020E0502030303020204" pitchFamily="34" charset="0"/>
                <a:cs typeface="Arial" panose="020B0604020202020204" pitchFamily="34" charset="0"/>
              </a:rPr>
              <a:t>agroécologiques</a:t>
            </a:r>
            <a:endParaRPr kumimoji="0" lang="en-US" altLang="en-US" sz="3200" b="1" i="0" u="none" strike="noStrike" kern="1200" cap="none" spc="0" normalizeH="0" baseline="0" noProof="0" dirty="0">
              <a:ln>
                <a:noFill/>
              </a:ln>
              <a:solidFill>
                <a:srgbClr val="006600"/>
              </a:solidFill>
              <a:effectLst/>
              <a:uLnTx/>
              <a:uFillTx/>
              <a:latin typeface="Candara" panose="020E0502030303020204" pitchFamily="34" charset="0"/>
              <a:cs typeface="Arial" panose="020B0604020202020204" pitchFamily="34" charset="0"/>
            </a:endParaRPr>
          </a:p>
        </p:txBody>
      </p:sp>
      <p:sp>
        <p:nvSpPr>
          <p:cNvPr id="12" name="TextBox 11"/>
          <p:cNvSpPr txBox="1"/>
          <p:nvPr/>
        </p:nvSpPr>
        <p:spPr>
          <a:xfrm>
            <a:off x="42051" y="6611779"/>
            <a:ext cx="3603170" cy="246221"/>
          </a:xfrm>
          <a:prstGeom prst="rect">
            <a:avLst/>
          </a:prstGeom>
          <a:noFill/>
        </p:spPr>
        <p:txBody>
          <a:bodyPr wrap="square" rtlCol="0">
            <a:spAutoFit/>
          </a:bodyPr>
          <a:lstStyle/>
          <a:p>
            <a:pPr lvl="0" eaLnBrk="1" hangingPunct="1">
              <a:defRPr/>
            </a:pP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rPr>
              <a:t>Fuente: CIDSE (2018</a:t>
            </a:r>
            <a:r>
              <a:rPr kumimoji="0" lang="en-US" sz="1000" b="0" i="0" u="none" strike="noStrike" kern="1200" cap="none" spc="0" normalizeH="0" baseline="0" noProof="0" dirty="0" smtClean="0">
                <a:ln>
                  <a:noFill/>
                </a:ln>
                <a:solidFill>
                  <a:srgbClr val="000000"/>
                </a:solidFill>
                <a:effectLst/>
                <a:uLnTx/>
                <a:uFillTx/>
                <a:latin typeface="Candara" panose="020E0502030303020204" pitchFamily="34" charset="0"/>
                <a:cs typeface="Calibri" panose="020F0502020204030204" pitchFamily="34" charset="0"/>
                <a:hlinkClick r:id="rId3"/>
              </a:rPr>
              <a:t>)</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hlinkClick r:id="rId3"/>
              </a:rPr>
              <a:t> </a:t>
            </a:r>
            <a:r>
              <a:rPr kumimoji="0" lang="en-US" sz="1000" b="0" i="0" u="none" strike="noStrike" kern="1200" cap="none" spc="0" normalizeH="0" noProof="0" dirty="0" err="1" smtClean="0">
                <a:ln>
                  <a:noFill/>
                </a:ln>
                <a:solidFill>
                  <a:srgbClr val="000000"/>
                </a:solidFill>
                <a:effectLst/>
                <a:uLnTx/>
                <a:uFillTx/>
                <a:latin typeface="Candara" panose="020E0502030303020204" pitchFamily="34" charset="0"/>
                <a:cs typeface="Calibri" panose="020F0502020204030204" pitchFamily="34" charset="0"/>
                <a:hlinkClick r:id="rId3"/>
              </a:rPr>
              <a:t>Principios</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hlinkClick r:id="rId3"/>
              </a:rPr>
              <a:t> de </a:t>
            </a:r>
            <a:r>
              <a:rPr kumimoji="0" lang="en-US" sz="1000" b="0" i="0" u="none" strike="noStrike" kern="1200" cap="none" spc="0" normalizeH="0" noProof="0" dirty="0" err="1" smtClean="0">
                <a:ln>
                  <a:noFill/>
                </a:ln>
                <a:solidFill>
                  <a:srgbClr val="000000"/>
                </a:solidFill>
                <a:effectLst/>
                <a:uLnTx/>
                <a:uFillTx/>
                <a:latin typeface="Candara" panose="020E0502030303020204" pitchFamily="34" charset="0"/>
                <a:cs typeface="Calibri" panose="020F0502020204030204" pitchFamily="34" charset="0"/>
                <a:hlinkClick r:id="rId3"/>
              </a:rPr>
              <a:t>Agroecología</a:t>
            </a:r>
            <a:r>
              <a:rPr kumimoji="0" lang="en-US" sz="1000" b="0" i="0" u="none" strike="noStrike" kern="1200" cap="none" spc="0" normalizeH="0" noProof="0" dirty="0" smtClean="0">
                <a:ln>
                  <a:noFill/>
                </a:ln>
                <a:solidFill>
                  <a:srgbClr val="000000"/>
                </a:solidFill>
                <a:effectLst/>
                <a:uLnTx/>
                <a:uFillTx/>
                <a:latin typeface="Candara" panose="020E0502030303020204" pitchFamily="34" charset="0"/>
                <a:cs typeface="Calibri" panose="020F0502020204030204" pitchFamily="34" charset="0"/>
              </a:rPr>
              <a:t> </a:t>
            </a:r>
            <a:r>
              <a:rPr lang="en-US" sz="1000" dirty="0" smtClean="0">
                <a:solidFill>
                  <a:srgbClr val="000000"/>
                </a:solidFill>
                <a:latin typeface="Candara" panose="020E0502030303020204" pitchFamily="34" charset="0"/>
                <a:cs typeface="Calibri" panose="020F0502020204030204" pitchFamily="34" charset="0"/>
              </a:rPr>
              <a:t>[</a:t>
            </a:r>
            <a:r>
              <a:rPr lang="en-US" sz="1000" dirty="0" err="1">
                <a:solidFill>
                  <a:srgbClr val="000000"/>
                </a:solidFill>
                <a:latin typeface="Candara" panose="020E0502030303020204" pitchFamily="34" charset="0"/>
                <a:cs typeface="Calibri" panose="020F0502020204030204" pitchFamily="34" charset="0"/>
              </a:rPr>
              <a:t>libre</a:t>
            </a:r>
            <a:r>
              <a:rPr lang="en-US" sz="1000" dirty="0">
                <a:solidFill>
                  <a:srgbClr val="000000"/>
                </a:solidFill>
                <a:latin typeface="Candara" panose="020E0502030303020204" pitchFamily="34" charset="0"/>
                <a:cs typeface="Calibri" panose="020F0502020204030204" pitchFamily="34" charset="0"/>
              </a:rPr>
              <a:t> </a:t>
            </a:r>
            <a:r>
              <a:rPr lang="en-US" sz="1000" dirty="0" err="1">
                <a:solidFill>
                  <a:srgbClr val="000000"/>
                </a:solidFill>
                <a:latin typeface="Candara" panose="020E0502030303020204" pitchFamily="34" charset="0"/>
                <a:cs typeface="Calibri" panose="020F0502020204030204" pitchFamily="34" charset="0"/>
              </a:rPr>
              <a:t>acceso</a:t>
            </a:r>
            <a:r>
              <a:rPr lang="en-US" sz="1000" dirty="0">
                <a:solidFill>
                  <a:srgbClr val="000000"/>
                </a:solidFill>
                <a:latin typeface="Candara" panose="020E0502030303020204" pitchFamily="34" charset="0"/>
                <a:cs typeface="Calibri" panose="020F0502020204030204" pitchFamily="34" charset="0"/>
              </a:rPr>
              <a:t>]</a:t>
            </a:r>
            <a:endParaRPr kumimoji="0" lang="en-US" sz="1000" b="0" i="0" u="none" strike="noStrike" kern="1200" cap="none" spc="0" normalizeH="0" baseline="0" noProof="0" dirty="0">
              <a:ln>
                <a:noFill/>
              </a:ln>
              <a:solidFill>
                <a:srgbClr val="000000"/>
              </a:solidFill>
              <a:effectLst/>
              <a:uLnTx/>
              <a:uFillTx/>
              <a:latin typeface="Candara" panose="020E050203030302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4419600" y="1371600"/>
            <a:ext cx="4546626" cy="1761243"/>
          </a:xfrm>
          <a:prstGeom prst="rect">
            <a:avLst/>
          </a:prstGeom>
        </p:spPr>
      </p:pic>
      <p:sp>
        <p:nvSpPr>
          <p:cNvPr id="13" name="TextBox 12"/>
          <p:cNvSpPr txBox="1"/>
          <p:nvPr/>
        </p:nvSpPr>
        <p:spPr>
          <a:xfrm>
            <a:off x="4432453" y="3116066"/>
            <a:ext cx="4917732" cy="246221"/>
          </a:xfrm>
          <a:prstGeom prst="rect">
            <a:avLst/>
          </a:prstGeom>
          <a:noFill/>
        </p:spPr>
        <p:txBody>
          <a:bodyPr wrap="square" rtlCol="0">
            <a:spAutoFit/>
          </a:bodyPr>
          <a:lstStyle/>
          <a:p>
            <a:pPr lvl="0" eaLnBrk="1" hangingPunct="1">
              <a:defRPr/>
            </a:pPr>
            <a:r>
              <a:rPr kumimoji="0" lang="es-SV" sz="1000" b="0" i="0" u="none" strike="noStrike" kern="1200" cap="none" spc="0" normalizeH="0" baseline="0" noProof="0" dirty="0" smtClean="0">
                <a:ln>
                  <a:noFill/>
                </a:ln>
                <a:solidFill>
                  <a:prstClr val="black"/>
                </a:solidFill>
                <a:effectLst/>
                <a:uLnTx/>
                <a:uFillTx/>
                <a:latin typeface="Candara" panose="020E0502030303020204" pitchFamily="34" charset="0"/>
              </a:rPr>
              <a:t>Fuente</a:t>
            </a:r>
            <a:r>
              <a:rPr lang="es-SV" sz="1000" dirty="0">
                <a:solidFill>
                  <a:prstClr val="black"/>
                </a:solidFill>
                <a:latin typeface="Candara" panose="020E0502030303020204" pitchFamily="34" charset="0"/>
              </a:rPr>
              <a:t>: </a:t>
            </a:r>
            <a:r>
              <a:rPr lang="es-SV" sz="1000" dirty="0" smtClean="0">
                <a:solidFill>
                  <a:prstClr val="black"/>
                </a:solidFill>
                <a:latin typeface="Candara" panose="020E0502030303020204" pitchFamily="34" charset="0"/>
              </a:rPr>
              <a:t> Nicholls, et al. (2015) </a:t>
            </a:r>
            <a:r>
              <a:rPr lang="es-SV" sz="1000" i="1" dirty="0" smtClean="0">
                <a:solidFill>
                  <a:prstClr val="black"/>
                </a:solidFill>
                <a:latin typeface="Candara" panose="020E0502030303020204" pitchFamily="34" charset="0"/>
                <a:hlinkClick r:id="rId5"/>
              </a:rPr>
              <a:t>Agroecología</a:t>
            </a:r>
            <a:r>
              <a:rPr lang="es-SV" sz="1000" dirty="0" smtClean="0">
                <a:solidFill>
                  <a:prstClr val="black"/>
                </a:solidFill>
                <a:latin typeface="Candara" panose="020E0502030303020204" pitchFamily="34" charset="0"/>
                <a:hlinkClick r:id="rId5"/>
              </a:rPr>
              <a:t> </a:t>
            </a:r>
            <a:r>
              <a:rPr lang="es-SV" sz="1000" dirty="0">
                <a:solidFill>
                  <a:prstClr val="black"/>
                </a:solidFill>
                <a:latin typeface="Candara" panose="020E0502030303020204" pitchFamily="34" charset="0"/>
                <a:hlinkClick r:id="rId5"/>
              </a:rPr>
              <a:t>10(1): </a:t>
            </a:r>
            <a:r>
              <a:rPr lang="es-SV" sz="1000" dirty="0" smtClean="0">
                <a:solidFill>
                  <a:prstClr val="black"/>
                </a:solidFill>
                <a:latin typeface="Candara" panose="020E0502030303020204" pitchFamily="34" charset="0"/>
                <a:hlinkClick r:id="rId5"/>
              </a:rPr>
              <a:t>61-72</a:t>
            </a:r>
            <a:r>
              <a:rPr lang="es-SV" sz="1000" dirty="0" smtClean="0">
                <a:solidFill>
                  <a:prstClr val="black"/>
                </a:solidFill>
                <a:latin typeface="Candara" panose="020E0502030303020204" pitchFamily="34" charset="0"/>
              </a:rPr>
              <a:t> [libre acceso]</a:t>
            </a:r>
            <a:endParaRPr kumimoji="0" lang="en-US" sz="1000" b="0" i="0" u="none" strike="noStrike" kern="1200" cap="none" spc="0" normalizeH="0" baseline="0" noProof="0" dirty="0">
              <a:ln>
                <a:noFill/>
              </a:ln>
              <a:solidFill>
                <a:prstClr val="black"/>
              </a:solidFill>
              <a:effectLst/>
              <a:uLnTx/>
              <a:uFillTx/>
              <a:latin typeface="Candara" panose="020E0502030303020204" pitchFamily="34" charset="0"/>
            </a:endParaRPr>
          </a:p>
        </p:txBody>
      </p:sp>
      <p:pic>
        <p:nvPicPr>
          <p:cNvPr id="5" name="Picture 4"/>
          <p:cNvPicPr>
            <a:picLocks noChangeAspect="1"/>
          </p:cNvPicPr>
          <p:nvPr/>
        </p:nvPicPr>
        <p:blipFill>
          <a:blip r:embed="rId6"/>
          <a:stretch>
            <a:fillRect/>
          </a:stretch>
        </p:blipFill>
        <p:spPr>
          <a:xfrm>
            <a:off x="76199" y="1225819"/>
            <a:ext cx="3934176" cy="2028747"/>
          </a:xfrm>
          <a:prstGeom prst="rect">
            <a:avLst/>
          </a:prstGeom>
          <a:ln>
            <a:solidFill>
              <a:schemeClr val="tx1"/>
            </a:solidFill>
          </a:ln>
        </p:spPr>
      </p:pic>
      <p:pic>
        <p:nvPicPr>
          <p:cNvPr id="9" name="Picture 8"/>
          <p:cNvPicPr>
            <a:picLocks noChangeAspect="1"/>
          </p:cNvPicPr>
          <p:nvPr/>
        </p:nvPicPr>
        <p:blipFill>
          <a:blip r:embed="rId7"/>
          <a:stretch>
            <a:fillRect/>
          </a:stretch>
        </p:blipFill>
        <p:spPr>
          <a:xfrm>
            <a:off x="82626" y="3745610"/>
            <a:ext cx="2864953" cy="2829097"/>
          </a:xfrm>
          <a:prstGeom prst="rect">
            <a:avLst/>
          </a:prstGeom>
        </p:spPr>
      </p:pic>
      <p:sp>
        <p:nvSpPr>
          <p:cNvPr id="14" name="TextBox 13"/>
          <p:cNvSpPr txBox="1"/>
          <p:nvPr/>
        </p:nvSpPr>
        <p:spPr>
          <a:xfrm>
            <a:off x="4190999" y="6541441"/>
            <a:ext cx="4775227" cy="246221"/>
          </a:xfrm>
          <a:prstGeom prst="rect">
            <a:avLst/>
          </a:prstGeom>
          <a:noFill/>
        </p:spPr>
        <p:txBody>
          <a:bodyPr wrap="square" rtlCol="0">
            <a:spAutoFit/>
          </a:bodyPr>
          <a:lstStyle/>
          <a:p>
            <a:r>
              <a:rPr lang="en-US" sz="1000" b="1" i="1" dirty="0" smtClean="0">
                <a:latin typeface="Candara" panose="020E0502030303020204" pitchFamily="34" charset="0"/>
              </a:rPr>
              <a:t>Fuente:</a:t>
            </a:r>
            <a:r>
              <a:rPr lang="en-US" sz="1000" i="1" dirty="0" smtClean="0">
                <a:latin typeface="Candara" panose="020E0502030303020204" pitchFamily="34" charset="0"/>
              </a:rPr>
              <a:t> </a:t>
            </a:r>
            <a:r>
              <a:rPr lang="en-US" sz="1000" i="1" dirty="0" err="1" smtClean="0">
                <a:latin typeface="Candara" panose="020E0502030303020204" pitchFamily="34" charset="0"/>
              </a:rPr>
              <a:t>Bolet</a:t>
            </a:r>
            <a:r>
              <a:rPr lang="es-SV" sz="1000" i="1" dirty="0" err="1" smtClean="0">
                <a:latin typeface="Candara" panose="020E0502030303020204" pitchFamily="34" charset="0"/>
              </a:rPr>
              <a:t>ín</a:t>
            </a:r>
            <a:r>
              <a:rPr lang="es-SV" sz="1000" i="1" dirty="0">
                <a:latin typeface="Candara" panose="020E0502030303020204" pitchFamily="34" charset="0"/>
              </a:rPr>
              <a:t> </a:t>
            </a:r>
            <a:r>
              <a:rPr lang="es-SV" sz="1000" i="1" dirty="0" err="1" smtClean="0">
                <a:latin typeface="Candara" panose="020E0502030303020204" pitchFamily="34" charset="0"/>
              </a:rPr>
              <a:t>Nyéléni</a:t>
            </a:r>
            <a:r>
              <a:rPr lang="es-SV" sz="1000" i="1" dirty="0">
                <a:latin typeface="Candara" panose="020E0502030303020204" pitchFamily="34" charset="0"/>
              </a:rPr>
              <a:t> # 28, 2016: </a:t>
            </a:r>
            <a:r>
              <a:rPr lang="es-SV" sz="1000" i="1" dirty="0">
                <a:latin typeface="Candara" panose="020E0502030303020204" pitchFamily="34" charset="0"/>
                <a:hlinkClick r:id="rId8"/>
              </a:rPr>
              <a:t>https://</a:t>
            </a:r>
            <a:r>
              <a:rPr lang="es-SV" sz="1000" i="1" dirty="0" smtClean="0">
                <a:latin typeface="Candara" panose="020E0502030303020204" pitchFamily="34" charset="0"/>
                <a:hlinkClick r:id="rId8"/>
              </a:rPr>
              <a:t>nyeleni.org/spip.php?article605</a:t>
            </a:r>
            <a:r>
              <a:rPr lang="es-SV" sz="1000" i="1" dirty="0" smtClean="0">
                <a:latin typeface="Candara" panose="020E0502030303020204" pitchFamily="34" charset="0"/>
              </a:rPr>
              <a:t> </a:t>
            </a:r>
            <a:r>
              <a:rPr lang="en-US" sz="1000" dirty="0">
                <a:solidFill>
                  <a:srgbClr val="000000"/>
                </a:solidFill>
                <a:latin typeface="Candara" panose="020E0502030303020204" pitchFamily="34" charset="0"/>
                <a:cs typeface="Calibri" panose="020F0502020204030204" pitchFamily="34" charset="0"/>
              </a:rPr>
              <a:t>[</a:t>
            </a:r>
            <a:r>
              <a:rPr lang="en-US" sz="1000" dirty="0" err="1">
                <a:solidFill>
                  <a:srgbClr val="000000"/>
                </a:solidFill>
                <a:latin typeface="Candara" panose="020E0502030303020204" pitchFamily="34" charset="0"/>
                <a:cs typeface="Calibri" panose="020F0502020204030204" pitchFamily="34" charset="0"/>
              </a:rPr>
              <a:t>libre</a:t>
            </a:r>
            <a:r>
              <a:rPr lang="en-US" sz="1000" dirty="0">
                <a:solidFill>
                  <a:srgbClr val="000000"/>
                </a:solidFill>
                <a:latin typeface="Candara" panose="020E0502030303020204" pitchFamily="34" charset="0"/>
                <a:cs typeface="Calibri" panose="020F0502020204030204" pitchFamily="34" charset="0"/>
              </a:rPr>
              <a:t> </a:t>
            </a:r>
            <a:r>
              <a:rPr lang="en-US" sz="1000" dirty="0" err="1">
                <a:solidFill>
                  <a:srgbClr val="000000"/>
                </a:solidFill>
                <a:latin typeface="Candara" panose="020E0502030303020204" pitchFamily="34" charset="0"/>
                <a:cs typeface="Calibri" panose="020F0502020204030204" pitchFamily="34" charset="0"/>
              </a:rPr>
              <a:t>acceso</a:t>
            </a:r>
            <a:r>
              <a:rPr lang="en-US" sz="1000" dirty="0" smtClean="0">
                <a:solidFill>
                  <a:srgbClr val="000000"/>
                </a:solidFill>
                <a:latin typeface="Candara" panose="020E0502030303020204" pitchFamily="34" charset="0"/>
                <a:cs typeface="Calibri" panose="020F0502020204030204" pitchFamily="34" charset="0"/>
              </a:rPr>
              <a:t>]</a:t>
            </a:r>
            <a:r>
              <a:rPr lang="es-SV" sz="1000" i="1" dirty="0" smtClean="0">
                <a:latin typeface="Candara" panose="020E0502030303020204" pitchFamily="34" charset="0"/>
              </a:rPr>
              <a:t> </a:t>
            </a:r>
            <a:endParaRPr lang="en-US" sz="1000" i="1" dirty="0">
              <a:latin typeface="Candara" panose="020E0502030303020204" pitchFamily="34" charset="0"/>
            </a:endParaRPr>
          </a:p>
        </p:txBody>
      </p:sp>
      <p:pic>
        <p:nvPicPr>
          <p:cNvPr id="15" name="Picture 14"/>
          <p:cNvPicPr>
            <a:picLocks noChangeAspect="1"/>
          </p:cNvPicPr>
          <p:nvPr/>
        </p:nvPicPr>
        <p:blipFill>
          <a:blip r:embed="rId9"/>
          <a:stretch>
            <a:fillRect/>
          </a:stretch>
        </p:blipFill>
        <p:spPr>
          <a:xfrm>
            <a:off x="3579970" y="4111437"/>
            <a:ext cx="5386256" cy="2223343"/>
          </a:xfrm>
          <a:prstGeom prst="rect">
            <a:avLst/>
          </a:prstGeom>
        </p:spPr>
      </p:pic>
    </p:spTree>
    <p:extLst>
      <p:ext uri="{BB962C8B-B14F-4D97-AF65-F5344CB8AC3E}">
        <p14:creationId xmlns:p14="http://schemas.microsoft.com/office/powerpoint/2010/main" val="3606399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3452932"/>
              </p:ext>
            </p:extLst>
          </p:nvPr>
        </p:nvGraphicFramePr>
        <p:xfrm>
          <a:off x="381001" y="1524000"/>
          <a:ext cx="8610598" cy="4495800"/>
        </p:xfrm>
        <a:graphic>
          <a:graphicData uri="http://schemas.openxmlformats.org/drawingml/2006/table">
            <a:tbl>
              <a:tblPr firstRow="1" bandRow="1">
                <a:tableStyleId>{00A15C55-8517-42AA-B614-E9B94910E393}</a:tableStyleId>
              </a:tblPr>
              <a:tblGrid>
                <a:gridCol w="1268930">
                  <a:extLst>
                    <a:ext uri="{9D8B030D-6E8A-4147-A177-3AD203B41FA5}">
                      <a16:colId xmlns:a16="http://schemas.microsoft.com/office/drawing/2014/main" val="497255997"/>
                    </a:ext>
                  </a:extLst>
                </a:gridCol>
                <a:gridCol w="883720">
                  <a:extLst>
                    <a:ext uri="{9D8B030D-6E8A-4147-A177-3AD203B41FA5}">
                      <a16:colId xmlns:a16="http://schemas.microsoft.com/office/drawing/2014/main" val="1388534956"/>
                    </a:ext>
                  </a:extLst>
                </a:gridCol>
                <a:gridCol w="838400">
                  <a:extLst>
                    <a:ext uri="{9D8B030D-6E8A-4147-A177-3AD203B41FA5}">
                      <a16:colId xmlns:a16="http://schemas.microsoft.com/office/drawing/2014/main" val="3160026138"/>
                    </a:ext>
                  </a:extLst>
                </a:gridCol>
                <a:gridCol w="1178292">
                  <a:extLst>
                    <a:ext uri="{9D8B030D-6E8A-4147-A177-3AD203B41FA5}">
                      <a16:colId xmlns:a16="http://schemas.microsoft.com/office/drawing/2014/main" val="4142889759"/>
                    </a:ext>
                  </a:extLst>
                </a:gridCol>
                <a:gridCol w="1087654">
                  <a:extLst>
                    <a:ext uri="{9D8B030D-6E8A-4147-A177-3AD203B41FA5}">
                      <a16:colId xmlns:a16="http://schemas.microsoft.com/office/drawing/2014/main" val="3088975923"/>
                    </a:ext>
                  </a:extLst>
                </a:gridCol>
                <a:gridCol w="917709">
                  <a:extLst>
                    <a:ext uri="{9D8B030D-6E8A-4147-A177-3AD203B41FA5}">
                      <a16:colId xmlns:a16="http://schemas.microsoft.com/office/drawing/2014/main" val="1412549894"/>
                    </a:ext>
                  </a:extLst>
                </a:gridCol>
                <a:gridCol w="2435893">
                  <a:extLst>
                    <a:ext uri="{9D8B030D-6E8A-4147-A177-3AD203B41FA5}">
                      <a16:colId xmlns:a16="http://schemas.microsoft.com/office/drawing/2014/main" val="4035135240"/>
                    </a:ext>
                  </a:extLst>
                </a:gridCol>
              </a:tblGrid>
              <a:tr h="877229">
                <a:tc>
                  <a:txBody>
                    <a:bodyPr/>
                    <a:lstStyle/>
                    <a:p>
                      <a:pPr marL="0" marR="0" lvl="0" indent="0" algn="ctr" rtl="0">
                        <a:spcBef>
                          <a:spcPts val="0"/>
                        </a:spcBef>
                        <a:spcAft>
                          <a:spcPts val="0"/>
                        </a:spcAft>
                        <a:buNone/>
                      </a:pPr>
                      <a:endParaRPr sz="14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smtClean="0">
                          <a:latin typeface="Candara" panose="020E0502030303020204" pitchFamily="34" charset="0"/>
                          <a:cs typeface="Calibri" panose="020F0502020204030204" pitchFamily="34" charset="0"/>
                          <a:sym typeface="Calibri"/>
                        </a:rPr>
                        <a:t>Bell </a:t>
                      </a:r>
                      <a:r>
                        <a:rPr lang="es-EC" sz="1400" u="none" strike="noStrike" cap="none" dirty="0">
                          <a:latin typeface="Candara" panose="020E0502030303020204" pitchFamily="34" charset="0"/>
                          <a:cs typeface="Calibri" panose="020F0502020204030204" pitchFamily="34" charset="0"/>
                          <a:sym typeface="Calibri"/>
                        </a:rPr>
                        <a:t>&amp; </a:t>
                      </a:r>
                      <a:r>
                        <a:rPr lang="es-EC" sz="1400" u="none" strike="noStrike" cap="none" dirty="0" smtClean="0">
                          <a:latin typeface="Candara" panose="020E0502030303020204" pitchFamily="34" charset="0"/>
                          <a:cs typeface="Calibri" panose="020F0502020204030204" pitchFamily="34" charset="0"/>
                          <a:sym typeface="Calibri"/>
                        </a:rPr>
                        <a:t>Bellon </a:t>
                      </a:r>
                      <a:r>
                        <a:rPr lang="es-EC" sz="1400" u="none" strike="noStrike" cap="none" dirty="0">
                          <a:latin typeface="Candara" panose="020E0502030303020204" pitchFamily="34" charset="0"/>
                          <a:cs typeface="Calibri" panose="020F0502020204030204" pitchFamily="34" charset="0"/>
                          <a:sym typeface="Calibri"/>
                        </a:rPr>
                        <a:t>(2018)</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smtClean="0">
                          <a:latin typeface="Candara" panose="020E0502030303020204" pitchFamily="34" charset="0"/>
                          <a:cs typeface="Calibri" panose="020F0502020204030204" pitchFamily="34" charset="0"/>
                          <a:sym typeface="Calibri"/>
                        </a:rPr>
                        <a:t>CIDSE</a:t>
                      </a:r>
                    </a:p>
                    <a:p>
                      <a:pPr marL="0" marR="0" lvl="0" indent="0" algn="ctr" rtl="0">
                        <a:spcBef>
                          <a:spcPts val="0"/>
                        </a:spcBef>
                        <a:spcAft>
                          <a:spcPts val="0"/>
                        </a:spcAft>
                        <a:buNone/>
                      </a:pPr>
                      <a:r>
                        <a:rPr lang="es-EC" sz="1400" u="none" strike="noStrike" cap="none" dirty="0" smtClean="0">
                          <a:latin typeface="Candara" panose="020E0502030303020204" pitchFamily="34" charset="0"/>
                          <a:cs typeface="Calibri" panose="020F0502020204030204" pitchFamily="34" charset="0"/>
                          <a:sym typeface="Calibri"/>
                        </a:rPr>
                        <a:t> </a:t>
                      </a:r>
                      <a:r>
                        <a:rPr lang="es-EC" sz="1400" u="none" strike="noStrike" cap="none" dirty="0">
                          <a:latin typeface="Candara" panose="020E0502030303020204" pitchFamily="34" charset="0"/>
                          <a:cs typeface="Calibri" panose="020F0502020204030204" pitchFamily="34" charset="0"/>
                          <a:sym typeface="Calibri"/>
                        </a:rPr>
                        <a:t>(2018)</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200" u="none" strike="noStrike" cap="none" dirty="0" smtClean="0">
                          <a:latin typeface="Candara" panose="020E0502030303020204" pitchFamily="34" charset="0"/>
                          <a:cs typeface="Calibri" panose="020F0502020204030204" pitchFamily="34" charset="0"/>
                          <a:sym typeface="Calibri"/>
                        </a:rPr>
                        <a:t>Colaborativo de </a:t>
                      </a:r>
                      <a:r>
                        <a:rPr lang="es-EC" sz="1200" u="none" strike="noStrike" cap="none" dirty="0" err="1" smtClean="0">
                          <a:latin typeface="Candara" panose="020E0502030303020204" pitchFamily="34" charset="0"/>
                          <a:cs typeface="Calibri" panose="020F0502020204030204" pitchFamily="34" charset="0"/>
                          <a:sym typeface="Calibri"/>
                        </a:rPr>
                        <a:t>Agroecolog</a:t>
                      </a:r>
                      <a:r>
                        <a:rPr lang="es-SV" sz="1200" u="none" strike="noStrike" cap="none" dirty="0" err="1" smtClean="0">
                          <a:latin typeface="Candara" panose="020E0502030303020204" pitchFamily="34" charset="0"/>
                          <a:cs typeface="Calibri" panose="020F0502020204030204" pitchFamily="34" charset="0"/>
                          <a:sym typeface="Calibri"/>
                        </a:rPr>
                        <a:t>ía</a:t>
                      </a:r>
                      <a:r>
                        <a:rPr lang="es-EC" sz="1200" u="none" strike="noStrike" cap="none" baseline="0" dirty="0" smtClean="0">
                          <a:latin typeface="Candara" panose="020E0502030303020204" pitchFamily="34" charset="0"/>
                          <a:cs typeface="Calibri" panose="020F0502020204030204" pitchFamily="34" charset="0"/>
                          <a:sym typeface="Calibri"/>
                        </a:rPr>
                        <a:t> y Medios de Vida </a:t>
                      </a:r>
                      <a:r>
                        <a:rPr lang="es-EC" sz="1200" u="none" strike="noStrike" cap="none" dirty="0" smtClean="0">
                          <a:latin typeface="Candara" panose="020E0502030303020204" pitchFamily="34" charset="0"/>
                          <a:cs typeface="Calibri" panose="020F0502020204030204" pitchFamily="34" charset="0"/>
                          <a:sym typeface="Calibri"/>
                        </a:rPr>
                        <a:t>(ALC</a:t>
                      </a:r>
                      <a:r>
                        <a:rPr lang="es-EC" sz="1200" u="none" strike="noStrike" cap="none" dirty="0">
                          <a:latin typeface="Candara" panose="020E0502030303020204" pitchFamily="34" charset="0"/>
                          <a:cs typeface="Calibri" panose="020F0502020204030204" pitchFamily="34" charset="0"/>
                          <a:sym typeface="Calibri"/>
                        </a:rPr>
                        <a:t>)</a:t>
                      </a:r>
                      <a:endParaRPr sz="12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a:latin typeface="Candara" panose="020E0502030303020204" pitchFamily="34" charset="0"/>
                          <a:cs typeface="Calibri" panose="020F0502020204030204" pitchFamily="34" charset="0"/>
                          <a:sym typeface="Calibri"/>
                        </a:rPr>
                        <a:t/>
                      </a:r>
                      <a:br>
                        <a:rPr lang="es-EC" sz="1400" u="none" strike="noStrike" cap="none" dirty="0">
                          <a:latin typeface="Candara" panose="020E0502030303020204" pitchFamily="34" charset="0"/>
                          <a:cs typeface="Calibri" panose="020F0502020204030204" pitchFamily="34" charset="0"/>
                          <a:sym typeface="Calibri"/>
                        </a:rPr>
                      </a:br>
                      <a:r>
                        <a:rPr lang="es-EC" sz="1400" u="none" strike="noStrike" cap="none" dirty="0" smtClean="0">
                          <a:latin typeface="Candara" panose="020E0502030303020204" pitchFamily="34" charset="0"/>
                          <a:cs typeface="Calibri" panose="020F0502020204030204" pitchFamily="34" charset="0"/>
                          <a:sym typeface="Calibri"/>
                        </a:rPr>
                        <a:t>Nicholls</a:t>
                      </a:r>
                      <a:r>
                        <a:rPr lang="es-EC" sz="1400" u="none" strike="noStrike" cap="none" dirty="0">
                          <a:latin typeface="Candara" panose="020E0502030303020204" pitchFamily="34" charset="0"/>
                          <a:cs typeface="Calibri" panose="020F0502020204030204" pitchFamily="34" charset="0"/>
                          <a:sym typeface="Calibri"/>
                        </a:rPr>
                        <a:t>, </a:t>
                      </a:r>
                      <a:r>
                        <a:rPr lang="es-EC" sz="1400" u="none" strike="noStrike" cap="none" dirty="0" smtClean="0">
                          <a:latin typeface="Candara" panose="020E0502030303020204" pitchFamily="34" charset="0"/>
                          <a:cs typeface="Calibri" panose="020F0502020204030204" pitchFamily="34" charset="0"/>
                          <a:sym typeface="Calibri"/>
                        </a:rPr>
                        <a:t>et al. (2016)</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smtClean="0">
                          <a:latin typeface="Candara" panose="020E0502030303020204" pitchFamily="34" charset="0"/>
                          <a:cs typeface="Calibri" panose="020F0502020204030204" pitchFamily="34" charset="0"/>
                          <a:sym typeface="Calibri"/>
                        </a:rPr>
                        <a:t>Elementos FAO (2018)</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tc>
                  <a:txBody>
                    <a:bodyPr/>
                    <a:lstStyle/>
                    <a:p>
                      <a:pPr marL="0" marR="0" lvl="0" indent="0" algn="ctr" rtl="0">
                        <a:spcBef>
                          <a:spcPts val="0"/>
                        </a:spcBef>
                        <a:spcAft>
                          <a:spcPts val="0"/>
                        </a:spcAft>
                        <a:buNone/>
                      </a:pPr>
                      <a:r>
                        <a:rPr lang="es-EC" sz="1400" u="none" strike="noStrike" cap="none" dirty="0">
                          <a:latin typeface="Candara" panose="020E0502030303020204" pitchFamily="34" charset="0"/>
                          <a:cs typeface="Calibri" panose="020F0502020204030204" pitchFamily="34" charset="0"/>
                          <a:sym typeface="Calibri"/>
                        </a:rPr>
                        <a:t>Vía Campesina </a:t>
                      </a:r>
                      <a:r>
                        <a:rPr lang="es-EC" sz="1400" u="none" strike="noStrike" cap="none" dirty="0" smtClean="0">
                          <a:latin typeface="Candara" panose="020E0502030303020204" pitchFamily="34" charset="0"/>
                          <a:cs typeface="Calibri" panose="020F0502020204030204" pitchFamily="34" charset="0"/>
                          <a:sym typeface="Calibri"/>
                        </a:rPr>
                        <a:t>2016</a:t>
                      </a:r>
                      <a:r>
                        <a:rPr lang="es-EC" sz="1400" u="none" strike="noStrike" cap="none" dirty="0">
                          <a:latin typeface="Candara" panose="020E0502030303020204" pitchFamily="34" charset="0"/>
                          <a:cs typeface="Calibri" panose="020F0502020204030204" pitchFamily="34" charset="0"/>
                          <a:sym typeface="Calibri"/>
                        </a:rPr>
                        <a:t/>
                      </a:r>
                      <a:br>
                        <a:rPr lang="es-EC" sz="1400" u="none" strike="noStrike" cap="none" dirty="0">
                          <a:latin typeface="Candara" panose="020E0502030303020204" pitchFamily="34" charset="0"/>
                          <a:cs typeface="Calibri" panose="020F0502020204030204" pitchFamily="34" charset="0"/>
                          <a:sym typeface="Calibri"/>
                        </a:rPr>
                      </a:br>
                      <a:r>
                        <a:rPr lang="en-US" sz="1400" i="1" dirty="0" err="1" smtClean="0">
                          <a:latin typeface="Candara" panose="020E0502030303020204" pitchFamily="34" charset="0"/>
                        </a:rPr>
                        <a:t>Bolet</a:t>
                      </a:r>
                      <a:r>
                        <a:rPr lang="es-SV" sz="1400" i="1" dirty="0" err="1" smtClean="0">
                          <a:latin typeface="Candara" panose="020E0502030303020204" pitchFamily="34" charset="0"/>
                        </a:rPr>
                        <a:t>ín</a:t>
                      </a:r>
                      <a:r>
                        <a:rPr lang="es-SV" sz="1400" i="1" dirty="0" smtClean="0">
                          <a:latin typeface="Candara" panose="020E0502030303020204" pitchFamily="34" charset="0"/>
                        </a:rPr>
                        <a:t> </a:t>
                      </a:r>
                      <a:r>
                        <a:rPr lang="es-SV" sz="1400" i="1" dirty="0" err="1" smtClean="0">
                          <a:latin typeface="Candara" panose="020E0502030303020204" pitchFamily="34" charset="0"/>
                        </a:rPr>
                        <a:t>Nyéléni</a:t>
                      </a:r>
                      <a:r>
                        <a:rPr lang="es-SV" sz="1400" i="1" dirty="0" smtClean="0">
                          <a:latin typeface="Candara" panose="020E0502030303020204" pitchFamily="34" charset="0"/>
                        </a:rPr>
                        <a:t> # 28, 2016</a:t>
                      </a:r>
                      <a:endParaRPr sz="1400" dirty="0">
                        <a:latin typeface="Candara" panose="020E0502030303020204" pitchFamily="34" charset="0"/>
                        <a:cs typeface="Calibri" panose="020F0502020204030204" pitchFamily="34" charset="0"/>
                      </a:endParaRPr>
                    </a:p>
                  </a:txBody>
                  <a:tcPr marL="0" marR="0" marT="0" marB="0" anchor="ctr">
                    <a:solidFill>
                      <a:srgbClr val="009900"/>
                    </a:solidFill>
                  </a:tcPr>
                </a:tc>
                <a:extLst>
                  <a:ext uri="{0D108BD9-81ED-4DB2-BD59-A6C34878D82A}">
                    <a16:rowId xmlns:a16="http://schemas.microsoft.com/office/drawing/2014/main" val="4011398729"/>
                  </a:ext>
                </a:extLst>
              </a:tr>
              <a:tr h="621371">
                <a:tc>
                  <a:txBody>
                    <a:bodyPr/>
                    <a:lstStyle/>
                    <a:p>
                      <a:pPr marL="0" marR="0" lvl="0" indent="0" algn="l" rtl="0">
                        <a:spcBef>
                          <a:spcPts val="0"/>
                        </a:spcBef>
                        <a:spcAft>
                          <a:spcPts val="0"/>
                        </a:spcAft>
                        <a:buNone/>
                      </a:pPr>
                      <a:r>
                        <a:rPr lang="es-EC" sz="1400" u="none" strike="noStrike" cap="none" dirty="0" err="1" smtClean="0">
                          <a:latin typeface="Candara" panose="020E0502030303020204" pitchFamily="34" charset="0"/>
                          <a:cs typeface="Calibri" panose="020F0502020204030204" pitchFamily="34" charset="0"/>
                          <a:sym typeface="Calibri"/>
                        </a:rPr>
                        <a:t>Principes</a:t>
                      </a:r>
                      <a:r>
                        <a:rPr lang="es-EC" sz="1400" u="none" strike="noStrike" cap="none" dirty="0" smtClean="0">
                          <a:latin typeface="Candara" panose="020E0502030303020204" pitchFamily="34" charset="0"/>
                          <a:cs typeface="Calibri" panose="020F0502020204030204" pitchFamily="34" charset="0"/>
                          <a:sym typeface="Calibri"/>
                        </a:rPr>
                        <a:t> de </a:t>
                      </a:r>
                      <a:r>
                        <a:rPr lang="es-EC" sz="1400" u="none" strike="noStrike" cap="none" dirty="0" err="1" smtClean="0">
                          <a:latin typeface="Candara" panose="020E0502030303020204" pitchFamily="34" charset="0"/>
                          <a:cs typeface="Calibri" panose="020F0502020204030204" pitchFamily="34" charset="0"/>
                          <a:sym typeface="Calibri"/>
                        </a:rPr>
                        <a:t>contexte</a:t>
                      </a:r>
                      <a:endParaRPr sz="14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r>
                        <a:rPr lang="es-EC" sz="1400" u="none" strike="noStrike" cap="all" baseline="0" dirty="0" smtClean="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extLst>
                  <a:ext uri="{0D108BD9-81ED-4DB2-BD59-A6C34878D82A}">
                    <a16:rowId xmlns:a16="http://schemas.microsoft.com/office/drawing/2014/main" val="2965622686"/>
                  </a:ext>
                </a:extLst>
              </a:tr>
              <a:tr h="877229">
                <a:tc>
                  <a:txBody>
                    <a:bodyPr/>
                    <a:lstStyle/>
                    <a:p>
                      <a:pPr marL="0" marR="0" lvl="0" indent="0" algn="l" rtl="0">
                        <a:spcBef>
                          <a:spcPts val="0"/>
                        </a:spcBef>
                        <a:spcAft>
                          <a:spcPts val="0"/>
                        </a:spcAft>
                        <a:buNone/>
                      </a:pPr>
                      <a:r>
                        <a:rPr lang="es-EC" sz="1400" u="none" strike="noStrike" cap="none" dirty="0" err="1" smtClean="0">
                          <a:latin typeface="Candara" panose="020E0502030303020204" pitchFamily="34" charset="0"/>
                          <a:cs typeface="Calibri" panose="020F0502020204030204" pitchFamily="34" charset="0"/>
                          <a:sym typeface="Calibri"/>
                        </a:rPr>
                        <a:t>Principes</a:t>
                      </a:r>
                      <a:r>
                        <a:rPr lang="es-EC" sz="1400" u="none" strike="noStrike" cap="none" dirty="0" smtClean="0">
                          <a:latin typeface="Candara" panose="020E0502030303020204" pitchFamily="34" charset="0"/>
                          <a:cs typeface="Calibri" panose="020F0502020204030204" pitchFamily="34" charset="0"/>
                          <a:sym typeface="Calibri"/>
                        </a:rPr>
                        <a:t> </a:t>
                      </a:r>
                      <a:r>
                        <a:rPr lang="es-EC" sz="1400" u="none" strike="noStrike" cap="none" dirty="0" err="1" smtClean="0">
                          <a:latin typeface="Candara" panose="020E0502030303020204" pitchFamily="34" charset="0"/>
                          <a:cs typeface="Calibri" panose="020F0502020204030204" pitchFamily="34" charset="0"/>
                          <a:sym typeface="Calibri"/>
                        </a:rPr>
                        <a:t>biophysiques</a:t>
                      </a:r>
                      <a:r>
                        <a:rPr lang="es-EC" sz="1400" u="none" strike="noStrike" cap="none" dirty="0" smtClean="0">
                          <a:latin typeface="Candara" panose="020E0502030303020204" pitchFamily="34" charset="0"/>
                          <a:cs typeface="Calibri" panose="020F0502020204030204" pitchFamily="34" charset="0"/>
                          <a:sym typeface="Calibri"/>
                        </a:rPr>
                        <a:t>/</a:t>
                      </a:r>
                      <a:r>
                        <a:rPr lang="es-EC" sz="1400" u="none" strike="noStrike" cap="none" dirty="0" err="1" smtClean="0">
                          <a:latin typeface="Candara" panose="020E0502030303020204" pitchFamily="34" charset="0"/>
                          <a:cs typeface="Calibri" panose="020F0502020204030204" pitchFamily="34" charset="0"/>
                          <a:sym typeface="Calibri"/>
                        </a:rPr>
                        <a:t>écologiques</a:t>
                      </a:r>
                      <a:endParaRPr sz="1400" dirty="0">
                        <a:latin typeface="Candara" panose="020E0502030303020204" pitchFamily="34" charset="0"/>
                        <a:cs typeface="Calibri" panose="020F0502020204030204" pitchFamily="34" charset="0"/>
                      </a:endParaRPr>
                    </a:p>
                  </a:txBody>
                  <a:tcPr anchor="b">
                    <a:solidFill>
                      <a:srgbClr val="FFFFCC"/>
                    </a:solidFill>
                  </a:tcP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r>
                        <a:rPr lang="es-EC" sz="1400" u="none" strike="noStrike" cap="all" baseline="0" dirty="0" smtClean="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solidFill>
                      <a:srgbClr val="FFFFCC"/>
                    </a:solidFill>
                  </a:tcPr>
                </a:tc>
                <a:extLst>
                  <a:ext uri="{0D108BD9-81ED-4DB2-BD59-A6C34878D82A}">
                    <a16:rowId xmlns:a16="http://schemas.microsoft.com/office/drawing/2014/main" val="955733024"/>
                  </a:ext>
                </a:extLst>
              </a:tr>
              <a:tr h="877229">
                <a:tc>
                  <a:txBody>
                    <a:bodyPr/>
                    <a:lstStyle/>
                    <a:p>
                      <a:pPr marL="0" marR="0" lvl="0" indent="0" algn="l" rtl="0">
                        <a:spcBef>
                          <a:spcPts val="0"/>
                        </a:spcBef>
                        <a:spcAft>
                          <a:spcPts val="0"/>
                        </a:spcAft>
                        <a:buNone/>
                      </a:pPr>
                      <a:r>
                        <a:rPr lang="es-EC" sz="1400" u="none" strike="noStrike" cap="none" dirty="0" err="1" smtClean="0">
                          <a:latin typeface="Candara" panose="020E0502030303020204" pitchFamily="34" charset="0"/>
                          <a:cs typeface="Calibri" panose="020F0502020204030204" pitchFamily="34" charset="0"/>
                          <a:sym typeface="Calibri"/>
                        </a:rPr>
                        <a:t>Principes</a:t>
                      </a:r>
                      <a:r>
                        <a:rPr lang="es-EC" sz="1400" u="none" strike="noStrike" cap="none" dirty="0" smtClean="0">
                          <a:latin typeface="Candara" panose="020E0502030303020204" pitchFamily="34" charset="0"/>
                          <a:cs typeface="Calibri" panose="020F0502020204030204" pitchFamily="34" charset="0"/>
                          <a:sym typeface="Calibri"/>
                        </a:rPr>
                        <a:t> </a:t>
                      </a:r>
                      <a:r>
                        <a:rPr lang="es-EC" sz="1400" u="none" strike="noStrike" cap="none" dirty="0" err="1" smtClean="0">
                          <a:latin typeface="Candara" panose="020E0502030303020204" pitchFamily="34" charset="0"/>
                          <a:cs typeface="Calibri" panose="020F0502020204030204" pitchFamily="34" charset="0"/>
                          <a:sym typeface="Calibri"/>
                        </a:rPr>
                        <a:t>sociaux</a:t>
                      </a:r>
                      <a:r>
                        <a:rPr lang="es-EC" sz="1400" u="none" strike="noStrike" cap="none" dirty="0" smtClean="0">
                          <a:latin typeface="Candara" panose="020E0502030303020204" pitchFamily="34" charset="0"/>
                          <a:cs typeface="Calibri" panose="020F0502020204030204" pitchFamily="34" charset="0"/>
                          <a:sym typeface="Calibri"/>
                        </a:rPr>
                        <a:t>/</a:t>
                      </a:r>
                      <a:r>
                        <a:rPr lang="es-EC" sz="1400" u="none" strike="noStrike" cap="none" dirty="0" err="1" smtClean="0">
                          <a:latin typeface="Candara" panose="020E0502030303020204" pitchFamily="34" charset="0"/>
                          <a:cs typeface="Calibri" panose="020F0502020204030204" pitchFamily="34" charset="0"/>
                          <a:sym typeface="Calibri"/>
                        </a:rPr>
                        <a:t>culturels</a:t>
                      </a:r>
                      <a:endParaRPr sz="14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extLst>
                  <a:ext uri="{0D108BD9-81ED-4DB2-BD59-A6C34878D82A}">
                    <a16:rowId xmlns:a16="http://schemas.microsoft.com/office/drawing/2014/main" val="956533546"/>
                  </a:ext>
                </a:extLst>
              </a:tr>
              <a:tr h="621371">
                <a:tc>
                  <a:txBody>
                    <a:bodyPr/>
                    <a:lstStyle/>
                    <a:p>
                      <a:pPr marL="0" marR="0" lvl="0" indent="0" algn="l" rtl="0">
                        <a:spcBef>
                          <a:spcPts val="0"/>
                        </a:spcBef>
                        <a:spcAft>
                          <a:spcPts val="0"/>
                        </a:spcAft>
                        <a:buNone/>
                      </a:pPr>
                      <a:r>
                        <a:rPr lang="es-EC" sz="1400" u="none" strike="noStrike" cap="none" dirty="0" err="1" smtClean="0">
                          <a:latin typeface="Candara" panose="020E0502030303020204" pitchFamily="34" charset="0"/>
                          <a:cs typeface="Calibri" panose="020F0502020204030204" pitchFamily="34" charset="0"/>
                          <a:sym typeface="Calibri"/>
                        </a:rPr>
                        <a:t>Principes</a:t>
                      </a:r>
                      <a:r>
                        <a:rPr lang="es-EC" sz="1400" u="none" strike="noStrike" cap="none" dirty="0" smtClean="0">
                          <a:latin typeface="Candara" panose="020E0502030303020204" pitchFamily="34" charset="0"/>
                          <a:cs typeface="Calibri" panose="020F0502020204030204" pitchFamily="34" charset="0"/>
                          <a:sym typeface="Calibri"/>
                        </a:rPr>
                        <a:t> </a:t>
                      </a:r>
                      <a:r>
                        <a:rPr lang="es-EC" sz="1400" u="none" strike="noStrike" cap="none" dirty="0" err="1" smtClean="0">
                          <a:latin typeface="Candara" panose="020E0502030303020204" pitchFamily="34" charset="0"/>
                          <a:cs typeface="Calibri" panose="020F0502020204030204" pitchFamily="34" charset="0"/>
                          <a:sym typeface="Calibri"/>
                        </a:rPr>
                        <a:t>politiques</a:t>
                      </a:r>
                      <a:r>
                        <a:rPr lang="es-EC" sz="1400" u="none" strike="noStrike" cap="none" dirty="0" smtClean="0">
                          <a:latin typeface="Candara" panose="020E0502030303020204" pitchFamily="34" charset="0"/>
                          <a:cs typeface="Calibri" panose="020F0502020204030204" pitchFamily="34" charset="0"/>
                          <a:sym typeface="Calibri"/>
                        </a:rPr>
                        <a:t> </a:t>
                      </a:r>
                      <a:endParaRPr sz="1400" dirty="0">
                        <a:latin typeface="Candara" panose="020E0502030303020204" pitchFamily="34" charset="0"/>
                        <a:cs typeface="Calibri" panose="020F0502020204030204" pitchFamily="34" charset="0"/>
                      </a:endParaRPr>
                    </a:p>
                  </a:txBody>
                  <a:tcPr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smtClean="0">
                          <a:latin typeface="Candara" panose="020E0502030303020204" pitchFamily="34" charset="0"/>
                          <a:cs typeface="Calibri" panose="020F0502020204030204" pitchFamily="34" charset="0"/>
                          <a:sym typeface="Calibri"/>
                        </a:rPr>
                        <a:t>x</a:t>
                      </a: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extLst>
                  <a:ext uri="{0D108BD9-81ED-4DB2-BD59-A6C34878D82A}">
                    <a16:rowId xmlns:a16="http://schemas.microsoft.com/office/drawing/2014/main" val="615975717"/>
                  </a:ext>
                </a:extLst>
              </a:tr>
              <a:tr h="621371">
                <a:tc>
                  <a:txBody>
                    <a:bodyPr/>
                    <a:lstStyle/>
                    <a:p>
                      <a:pPr marL="0" marR="0" lvl="0" indent="0" algn="l" rtl="0">
                        <a:spcBef>
                          <a:spcPts val="0"/>
                        </a:spcBef>
                        <a:spcAft>
                          <a:spcPts val="0"/>
                        </a:spcAft>
                        <a:buNone/>
                      </a:pPr>
                      <a:r>
                        <a:rPr lang="es-EC" sz="1400" u="none" strike="noStrike" cap="none" dirty="0" err="1" smtClean="0">
                          <a:latin typeface="Candara" panose="020E0502030303020204" pitchFamily="34" charset="0"/>
                          <a:cs typeface="Calibri" panose="020F0502020204030204" pitchFamily="34" charset="0"/>
                          <a:sym typeface="Calibri"/>
                        </a:rPr>
                        <a:t>Principes</a:t>
                      </a:r>
                      <a:r>
                        <a:rPr lang="es-EC" sz="1400" u="none" strike="noStrike" cap="none" dirty="0" smtClean="0">
                          <a:latin typeface="Candara" panose="020E0502030303020204" pitchFamily="34" charset="0"/>
                          <a:cs typeface="Calibri" panose="020F0502020204030204" pitchFamily="34" charset="0"/>
                          <a:sym typeface="Calibri"/>
                        </a:rPr>
                        <a:t> </a:t>
                      </a:r>
                      <a:r>
                        <a:rPr lang="es-EC" sz="1400" u="none" strike="noStrike" cap="none" dirty="0" err="1" smtClean="0">
                          <a:latin typeface="Candara" panose="020E0502030303020204" pitchFamily="34" charset="0"/>
                          <a:cs typeface="Calibri" panose="020F0502020204030204" pitchFamily="34" charset="0"/>
                          <a:sym typeface="Calibri"/>
                        </a:rPr>
                        <a:t>économiques</a:t>
                      </a:r>
                      <a:endParaRPr sz="1400" b="1" i="0" u="none" strike="noStrike" cap="none" dirty="0">
                        <a:solidFill>
                          <a:srgbClr val="000000"/>
                        </a:solidFill>
                        <a:latin typeface="Candara" panose="020E0502030303020204" pitchFamily="34" charset="0"/>
                        <a:ea typeface="Calibri"/>
                        <a:cs typeface="Calibri" panose="020F0502020204030204" pitchFamily="34" charset="0"/>
                        <a:sym typeface="Calibri"/>
                      </a:endParaRPr>
                    </a:p>
                  </a:txBody>
                  <a:tcPr anchor="b"/>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b"/>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x</a:t>
                      </a:r>
                      <a:endParaRPr sz="1400" cap="all" baseline="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r>
                        <a:rPr lang="es-EC" sz="1400" u="none" strike="noStrike" cap="all" baseline="0" dirty="0" smtClean="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a:latin typeface="Candara" panose="020E0502030303020204" pitchFamily="34" charset="0"/>
                          <a:cs typeface="Calibri" panose="020F0502020204030204" pitchFamily="34" charset="0"/>
                          <a:sym typeface="Calibri"/>
                        </a:rPr>
                        <a:t> </a:t>
                      </a:r>
                      <a:endParaRPr sz="1400" cap="all" baseline="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r>
                        <a:rPr lang="es-EC" sz="1400" u="none" strike="noStrike" cap="all" baseline="0" dirty="0" smtClean="0">
                          <a:latin typeface="Candara" panose="020E0502030303020204" pitchFamily="34" charset="0"/>
                          <a:cs typeface="Calibri" panose="020F0502020204030204" pitchFamily="34" charset="0"/>
                          <a:sym typeface="Calibri"/>
                        </a:rPr>
                        <a:t>x</a:t>
                      </a:r>
                      <a:endParaRPr sz="1400" cap="all" baseline="0" dirty="0">
                        <a:latin typeface="Candara" panose="020E0502030303020204" pitchFamily="34" charset="0"/>
                        <a:cs typeface="Calibri" panose="020F0502020204030204" pitchFamily="34" charset="0"/>
                      </a:endParaRPr>
                    </a:p>
                  </a:txBody>
                  <a:tcPr marL="0" marR="0" marT="0" marB="0" anchor="ctr"/>
                </a:tc>
                <a:tc>
                  <a:txBody>
                    <a:bodyPr/>
                    <a:lstStyle/>
                    <a:p>
                      <a:pPr marL="0" marR="0" lvl="0" indent="0" algn="ctr" rtl="0">
                        <a:spcBef>
                          <a:spcPts val="0"/>
                        </a:spcBef>
                        <a:spcAft>
                          <a:spcPts val="0"/>
                        </a:spcAft>
                        <a:buNone/>
                      </a:pPr>
                      <a:r>
                        <a:rPr lang="es-EC" sz="1400" u="none" strike="noStrike" cap="all" baseline="0" dirty="0">
                          <a:latin typeface="Candara" panose="020E0502030303020204" pitchFamily="34" charset="0"/>
                          <a:cs typeface="Calibri" panose="020F0502020204030204" pitchFamily="34" charset="0"/>
                          <a:sym typeface="Calibri"/>
                        </a:rPr>
                        <a:t> </a:t>
                      </a:r>
                      <a:endParaRPr sz="1400" cap="all" baseline="0" dirty="0">
                        <a:latin typeface="Candara" panose="020E0502030303020204" pitchFamily="34" charset="0"/>
                        <a:cs typeface="Calibri" panose="020F0502020204030204" pitchFamily="34" charset="0"/>
                      </a:endParaRPr>
                    </a:p>
                  </a:txBody>
                  <a:tcPr marL="0" marR="0" marT="0" marB="0" anchor="ctr"/>
                </a:tc>
                <a:extLst>
                  <a:ext uri="{0D108BD9-81ED-4DB2-BD59-A6C34878D82A}">
                    <a16:rowId xmlns:a16="http://schemas.microsoft.com/office/drawing/2014/main" val="2207391796"/>
                  </a:ext>
                </a:extLst>
              </a:tr>
            </a:tbl>
          </a:graphicData>
        </a:graphic>
      </p:graphicFrame>
      <p:sp>
        <p:nvSpPr>
          <p:cNvPr id="5" name="TextBox 4"/>
          <p:cNvSpPr txBox="1"/>
          <p:nvPr/>
        </p:nvSpPr>
        <p:spPr>
          <a:xfrm>
            <a:off x="6400800" y="6248400"/>
            <a:ext cx="2590800" cy="461665"/>
          </a:xfrm>
          <a:prstGeom prst="rect">
            <a:avLst/>
          </a:prstGeom>
          <a:noFill/>
        </p:spPr>
        <p:txBody>
          <a:bodyPr wrap="square" rtlCol="0">
            <a:spAutoFit/>
          </a:bodyPr>
          <a:lstStyle/>
          <a:p>
            <a:pPr lvl="0" eaLnBrk="1" hangingPunct="1">
              <a:defRPr/>
            </a:pPr>
            <a:r>
              <a:rPr lang="fr-FR" sz="1200" dirty="0">
                <a:solidFill>
                  <a:srgbClr val="000000"/>
                </a:solidFill>
                <a:latin typeface="Candara" panose="020E0502030303020204" pitchFamily="34" charset="0"/>
              </a:rPr>
              <a:t>Modification du tableau préparé par María </a:t>
            </a:r>
            <a:r>
              <a:rPr lang="fr-FR" sz="1200" dirty="0" smtClean="0">
                <a:solidFill>
                  <a:srgbClr val="000000"/>
                </a:solidFill>
                <a:latin typeface="Candara" panose="020E0502030303020204" pitchFamily="34" charset="0"/>
              </a:rPr>
              <a:t>Yumbla </a:t>
            </a:r>
            <a:r>
              <a:rPr kumimoji="0" lang="es-SV"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(2019</a:t>
            </a:r>
            <a:r>
              <a:rPr kumimoji="0" lang="es-SV" sz="1200" b="0" i="0" u="none" strike="noStrike" kern="1200" cap="none" spc="0" normalizeH="0" baseline="0" noProof="0" dirty="0" smtClean="0">
                <a:ln>
                  <a:noFill/>
                </a:ln>
                <a:solidFill>
                  <a:srgbClr val="000000"/>
                </a:solidFill>
                <a:effectLst/>
                <a:uLnTx/>
                <a:uFillTx/>
                <a:latin typeface="Candara" panose="020E0502030303020204" pitchFamily="34" charset="0"/>
                <a:ea typeface="+mn-ea"/>
                <a:cs typeface="+mn-cs"/>
              </a:rPr>
              <a:t>)</a:t>
            </a:r>
            <a:endParaRPr kumimoji="0" lang="en-US" sz="1200" b="0" i="0" u="none" strike="noStrike" kern="1200" cap="none" spc="0" normalizeH="0" baseline="0" noProof="0" dirty="0">
              <a:ln>
                <a:noFill/>
              </a:ln>
              <a:solidFill>
                <a:srgbClr val="000000"/>
              </a:solidFill>
              <a:effectLst/>
              <a:uLnTx/>
              <a:uFillTx/>
              <a:latin typeface="Candara" panose="020E0502030303020204" pitchFamily="34" charset="0"/>
              <a:ea typeface="+mn-ea"/>
              <a:cs typeface="+mn-cs"/>
            </a:endParaRPr>
          </a:p>
        </p:txBody>
      </p:sp>
      <p:sp>
        <p:nvSpPr>
          <p:cNvPr id="6" name="TextBox 19"/>
          <p:cNvSpPr txBox="1">
            <a:spLocks noChangeArrowheads="1"/>
          </p:cNvSpPr>
          <p:nvPr/>
        </p:nvSpPr>
        <p:spPr bwMode="auto">
          <a:xfrm>
            <a:off x="533400" y="15815"/>
            <a:ext cx="82517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lvl="0" algn="ctr" defTabSz="812810">
              <a:spcBef>
                <a:spcPct val="0"/>
              </a:spcBef>
              <a:buNone/>
              <a:defRPr/>
            </a:pPr>
            <a:r>
              <a:rPr lang="fr-FR" altLang="en-US" b="1" dirty="0">
                <a:solidFill>
                  <a:srgbClr val="006600"/>
                </a:solidFill>
                <a:latin typeface="Candara" panose="020E0502030303020204" pitchFamily="34" charset="0"/>
                <a:cs typeface="Arial" panose="020B0604020202020204" pitchFamily="34" charset="0"/>
              </a:rPr>
              <a:t>Comparaison de quelques propositions de principes </a:t>
            </a:r>
            <a:r>
              <a:rPr lang="fr-FR" altLang="en-US" b="1" dirty="0" err="1">
                <a:solidFill>
                  <a:srgbClr val="006600"/>
                </a:solidFill>
                <a:latin typeface="Candara" panose="020E0502030303020204" pitchFamily="34" charset="0"/>
                <a:cs typeface="Arial" panose="020B0604020202020204" pitchFamily="34" charset="0"/>
              </a:rPr>
              <a:t>agroécologiques</a:t>
            </a:r>
            <a:endParaRPr lang="fr-FR" altLang="en-US" b="1" dirty="0">
              <a:solidFill>
                <a:srgbClr val="006600"/>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1373095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524000"/>
            <a:ext cx="8001000" cy="1938992"/>
          </a:xfrm>
          <a:prstGeom prst="rect">
            <a:avLst/>
          </a:prstGeom>
        </p:spPr>
        <p:txBody>
          <a:bodyPr wrap="square">
            <a:spAutoFit/>
          </a:bodyPr>
          <a:lstStyle/>
          <a:p>
            <a:pPr marL="342900" lvl="0" indent="-342900" eaLnBrk="1" hangingPunct="1">
              <a:buFont typeface="Arial" panose="020B0604020202020204" pitchFamily="34" charset="0"/>
              <a:buChar char="•"/>
              <a:defRPr/>
            </a:pPr>
            <a:r>
              <a:rPr lang="fr-FR" dirty="0">
                <a:solidFill>
                  <a:srgbClr val="000000"/>
                </a:solidFill>
                <a:latin typeface="Candara" panose="020E0502030303020204" pitchFamily="34" charset="0"/>
                <a:ea typeface="Calibri" panose="020F0502020204030204" pitchFamily="34" charset="0"/>
                <a:cs typeface="Times New Roman" panose="02020603050405020304" pitchFamily="18" charset="0"/>
              </a:rPr>
              <a:t>Différents types d'organisations effectuant des recherches agro-écologiques - nationales et internationales</a:t>
            </a:r>
          </a:p>
          <a:p>
            <a:pPr marL="342900" lvl="0" indent="-342900" eaLnBrk="1" hangingPunct="1">
              <a:buFont typeface="Arial" panose="020B0604020202020204" pitchFamily="34" charset="0"/>
              <a:buChar char="•"/>
              <a:defRPr/>
            </a:pPr>
            <a:r>
              <a:rPr lang="fr-FR" dirty="0">
                <a:solidFill>
                  <a:srgbClr val="000000"/>
                </a:solidFill>
                <a:latin typeface="Candara" panose="020E0502030303020204" pitchFamily="34" charset="0"/>
                <a:ea typeface="Calibri" panose="020F0502020204030204" pitchFamily="34" charset="0"/>
                <a:cs typeface="Times New Roman" panose="02020603050405020304" pitchFamily="18" charset="0"/>
              </a:rPr>
              <a:t>Marcos- </a:t>
            </a:r>
            <a:r>
              <a:rPr lang="fr-FR" dirty="0" err="1">
                <a:solidFill>
                  <a:srgbClr val="000000"/>
                </a:solidFill>
                <a:latin typeface="Candara" panose="020E0502030303020204" pitchFamily="34" charset="0"/>
                <a:ea typeface="Calibri" panose="020F0502020204030204" pitchFamily="34" charset="0"/>
                <a:cs typeface="Times New Roman" panose="02020603050405020304" pitchFamily="18" charset="0"/>
              </a:rPr>
              <a:t>Gliessman</a:t>
            </a:r>
            <a:r>
              <a:rPr lang="fr-FR" dirty="0">
                <a:solidFill>
                  <a:srgbClr val="000000"/>
                </a:solidFill>
                <a:latin typeface="Candara" panose="020E0502030303020204" pitchFamily="34" charset="0"/>
                <a:ea typeface="Calibri" panose="020F0502020204030204" pitchFamily="34" charset="0"/>
                <a:cs typeface="Times New Roman" panose="02020603050405020304" pitchFamily="18" charset="0"/>
              </a:rPr>
              <a:t>, FAO, ALC</a:t>
            </a:r>
          </a:p>
          <a:p>
            <a:pPr marL="342900" lvl="0" indent="-342900" eaLnBrk="1" hangingPunct="1">
              <a:buFont typeface="Arial" panose="020B0604020202020204" pitchFamily="34" charset="0"/>
              <a:buChar char="•"/>
              <a:defRPr/>
            </a:pPr>
            <a:r>
              <a:rPr lang="fr-FR" dirty="0">
                <a:solidFill>
                  <a:srgbClr val="000000"/>
                </a:solidFill>
                <a:latin typeface="Candara" panose="020E0502030303020204" pitchFamily="34" charset="0"/>
                <a:ea typeface="Calibri" panose="020F0502020204030204" pitchFamily="34" charset="0"/>
                <a:cs typeface="Times New Roman" panose="02020603050405020304" pitchFamily="18" charset="0"/>
              </a:rPr>
              <a:t>Cinq groupes et un individu ont été formés.</a:t>
            </a:r>
            <a:endParaRPr kumimoji="0" lang="es-SV" sz="2400" b="0" i="0" u="none" strike="noStrike" kern="1200" cap="none" spc="0" normalizeH="0" baseline="0" noProof="0" dirty="0" smtClean="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endParaRPr>
          </a:p>
        </p:txBody>
      </p:sp>
      <p:sp>
        <p:nvSpPr>
          <p:cNvPr id="5" name="Title 2"/>
          <p:cNvSpPr>
            <a:spLocks noGrp="1"/>
          </p:cNvSpPr>
          <p:nvPr>
            <p:ph type="title"/>
          </p:nvPr>
        </p:nvSpPr>
        <p:spPr>
          <a:xfrm>
            <a:off x="304800" y="471564"/>
            <a:ext cx="8153400" cy="747636"/>
          </a:xfrm>
        </p:spPr>
        <p:txBody>
          <a:bodyPr/>
          <a:lstStyle/>
          <a:p>
            <a:pPr eaLnBrk="1" hangingPunct="1"/>
            <a:r>
              <a:rPr lang="fr-FR" sz="2800" b="1" dirty="0">
                <a:solidFill>
                  <a:srgbClr val="006600"/>
                </a:solidFill>
                <a:latin typeface="Candara" panose="020E0502030303020204" pitchFamily="34" charset="0"/>
              </a:rPr>
              <a:t>Exercice sur les principes </a:t>
            </a:r>
            <a:r>
              <a:rPr lang="fr-FR" sz="2800" b="1" dirty="0" err="1">
                <a:solidFill>
                  <a:srgbClr val="006600"/>
                </a:solidFill>
                <a:latin typeface="Candara" panose="020E0502030303020204" pitchFamily="34" charset="0"/>
              </a:rPr>
              <a:t>agroécologiques</a:t>
            </a:r>
            <a:r>
              <a:rPr lang="fr-FR" sz="2800" b="1" dirty="0">
                <a:solidFill>
                  <a:srgbClr val="006600"/>
                </a:solidFill>
                <a:latin typeface="Candara" panose="020E0502030303020204" pitchFamily="34" charset="0"/>
              </a:rPr>
              <a:t> lors d'un atelier à Arequipa, au Pérou, en 2017</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445" y="3962400"/>
            <a:ext cx="3657600" cy="2743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24475" y="4029075"/>
            <a:ext cx="2971800" cy="2228850"/>
          </a:xfrm>
          <a:prstGeom prst="rect">
            <a:avLst/>
          </a:prstGeom>
        </p:spPr>
      </p:pic>
    </p:spTree>
    <p:extLst>
      <p:ext uri="{BB962C8B-B14F-4D97-AF65-F5344CB8AC3E}">
        <p14:creationId xmlns:p14="http://schemas.microsoft.com/office/powerpoint/2010/main" val="710743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Default Design">
  <a:themeElements>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Custom 13">
      <a:dk1>
        <a:srgbClr val="000000"/>
      </a:dk1>
      <a:lt1>
        <a:srgbClr val="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4AE2A2B76B794C89602D31F98C8CA7" ma:contentTypeVersion="1" ma:contentTypeDescription="Create a new document." ma:contentTypeScope="" ma:versionID="4695e60d4c8e85760adda0f426c96055">
  <xsd:schema xmlns:xsd="http://www.w3.org/2001/XMLSchema" xmlns:xs="http://www.w3.org/2001/XMLSchema" xmlns:p="http://schemas.microsoft.com/office/2006/metadata/properties" xmlns:ns2="160690c8-be28-45e6-91ac-126825e133ac" targetNamespace="http://schemas.microsoft.com/office/2006/metadata/properties" ma:root="true" ma:fieldsID="84204ed969b2674a8e9ab3250ac6838b" ns2:_="">
    <xsd:import namespace="160690c8-be28-45e6-91ac-126825e133a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690c8-be28-45e6-91ac-126825e133a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3C2237-6816-4D8C-A064-B0510D9F0DE2}">
  <ds:schemaRefs>
    <ds:schemaRef ds:uri="http://schemas.microsoft.com/sharepoint/v3/contenttype/forms"/>
  </ds:schemaRefs>
</ds:datastoreItem>
</file>

<file path=customXml/itemProps2.xml><?xml version="1.0" encoding="utf-8"?>
<ds:datastoreItem xmlns:ds="http://schemas.openxmlformats.org/officeDocument/2006/customXml" ds:itemID="{41B1DA1D-C26E-4030-8847-624AD378E9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0690c8-be28-45e6-91ac-126825e133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9B8D2F-22F4-4889-AD12-E79B9849D357}">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160690c8-be28-45e6-91ac-126825e133a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19493</TotalTime>
  <Words>1435</Words>
  <Application>Microsoft Office PowerPoint</Application>
  <PresentationFormat>On-screen Show (4:3)</PresentationFormat>
  <Paragraphs>212</Paragraphs>
  <Slides>25</Slides>
  <Notes>9</Notes>
  <HiddenSlides>0</HiddenSlides>
  <MMClips>0</MMClips>
  <ScaleCrop>false</ScaleCrop>
  <HeadingPairs>
    <vt:vector size="6" baseType="variant">
      <vt:variant>
        <vt:lpstr>Fonts Used</vt:lpstr>
      </vt:variant>
      <vt:variant>
        <vt:i4>18</vt:i4>
      </vt:variant>
      <vt:variant>
        <vt:lpstr>Theme</vt:lpstr>
      </vt:variant>
      <vt:variant>
        <vt:i4>13</vt:i4>
      </vt:variant>
      <vt:variant>
        <vt:lpstr>Slide Titles</vt:lpstr>
      </vt:variant>
      <vt:variant>
        <vt:i4>25</vt:i4>
      </vt:variant>
    </vt:vector>
  </HeadingPairs>
  <TitlesOfParts>
    <vt:vector size="56" baseType="lpstr">
      <vt:lpstr>MS PGothic</vt:lpstr>
      <vt:lpstr>Arial</vt:lpstr>
      <vt:lpstr>Arial Rounded MT Bold</vt:lpstr>
      <vt:lpstr>Avenir</vt:lpstr>
      <vt:lpstr>Bahnschrift SemiLight</vt:lpstr>
      <vt:lpstr>Calibri</vt:lpstr>
      <vt:lpstr>Calibri Light</vt:lpstr>
      <vt:lpstr>Candara</vt:lpstr>
      <vt:lpstr>Century Gothic</vt:lpstr>
      <vt:lpstr>Constantia</vt:lpstr>
      <vt:lpstr>Helvetica Neue</vt:lpstr>
      <vt:lpstr>Impact</vt:lpstr>
      <vt:lpstr>Playfair Display</vt:lpstr>
      <vt:lpstr>Raleway SemiBold</vt:lpstr>
      <vt:lpstr>Times</vt:lpstr>
      <vt:lpstr>Times New Roman</vt:lpstr>
      <vt:lpstr>Trebuchet MS</vt:lpstr>
      <vt:lpstr>Wingdings</vt:lpstr>
      <vt:lpstr>6_Default Design</vt:lpstr>
      <vt:lpstr>Default Design</vt:lpstr>
      <vt:lpstr>4_Office Theme</vt:lpstr>
      <vt:lpstr>Tema de Office</vt:lpstr>
      <vt:lpstr>3_Default Design</vt:lpstr>
      <vt:lpstr>1_Office Theme</vt:lpstr>
      <vt:lpstr>5_Office Theme</vt:lpstr>
      <vt:lpstr>2_Office Theme</vt:lpstr>
      <vt:lpstr>7_Office Theme</vt:lpstr>
      <vt:lpstr>8_Office Theme</vt:lpstr>
      <vt:lpstr>9_Office Theme</vt:lpstr>
      <vt:lpstr>7_Default Design</vt:lpstr>
      <vt:lpstr>10_Office Theme</vt:lpstr>
      <vt:lpstr>La transformation/transition agro-écologique</vt:lpstr>
      <vt:lpstr>Équipe de soutien à l'agroécologie (AES)</vt:lpstr>
      <vt:lpstr>Objectifs de l'AES</vt:lpstr>
      <vt:lpstr>PowerPoint Presentation</vt:lpstr>
      <vt:lpstr>PowerPoint Presentation</vt:lpstr>
      <vt:lpstr>PowerPoint Presentation</vt:lpstr>
      <vt:lpstr>PowerPoint Presentation</vt:lpstr>
      <vt:lpstr>PowerPoint Presentation</vt:lpstr>
      <vt:lpstr>Exercice sur les principes agroécologiques lors d'un atelier à Arequipa, au Pérou, en 2017</vt:lpstr>
      <vt:lpstr>PowerPoint Presentation</vt:lpstr>
      <vt:lpstr>PowerPoint Presentation</vt:lpstr>
      <vt:lpstr>PowerPoint Presentation</vt:lpstr>
      <vt:lpstr>PowerPoint Presentation</vt:lpstr>
      <vt:lpstr>PowerPoint Presentation</vt:lpstr>
      <vt:lpstr>Étude de cas n° 3 : Agroécologie urbaine et périurbaine (UPAE) à Burlington, Vermont, États-Unis</vt:lpstr>
      <vt:lpstr>L'équipe de l'UPAE</vt:lpstr>
      <vt:lpstr>PowerPoint Presentation</vt:lpstr>
      <vt:lpstr>PowerPoint Presentation</vt:lpstr>
      <vt:lpstr>PowerPoint Presentation</vt:lpstr>
      <vt:lpstr>PowerPoint Presentation</vt:lpstr>
      <vt:lpstr>PowerPoint Presentation</vt:lpstr>
      <vt:lpstr>PowerPoint Presentation</vt:lpstr>
      <vt:lpstr>Atelier de réflexion/discussion collective sur les principes agroécologiques –  janvier 2020</vt:lpstr>
      <vt:lpstr>Les suivantes étapes de la transition agroécologique  Janvier 2020</vt:lpstr>
      <vt:lpstr>Questions ? Commentaires ?</vt:lpstr>
    </vt:vector>
  </TitlesOfParts>
  <Company>UCSC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Agroecologia</dc:title>
  <dc:creator>Steve Gliessman</dc:creator>
  <cp:lastModifiedBy>G</cp:lastModifiedBy>
  <cp:revision>785</cp:revision>
  <cp:lastPrinted>2014-08-26T13:48:43Z</cp:lastPrinted>
  <dcterms:created xsi:type="dcterms:W3CDTF">2001-12-01T18:47:05Z</dcterms:created>
  <dcterms:modified xsi:type="dcterms:W3CDTF">2020-09-11T02:08:56Z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0x010100914AE2A2B76B794C89602D31F98C8CA7</vt:lpwstr>
  </property>
</Properties>
</file>