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4"/>
  </p:sldMasterIdLst>
  <p:notesMasterIdLst>
    <p:notesMasterId r:id="rId26"/>
  </p:notesMasterIdLst>
  <p:sldIdLst>
    <p:sldId id="256" r:id="rId5"/>
    <p:sldId id="276" r:id="rId6"/>
    <p:sldId id="257" r:id="rId7"/>
    <p:sldId id="258" r:id="rId8"/>
    <p:sldId id="261" r:id="rId9"/>
    <p:sldId id="259" r:id="rId10"/>
    <p:sldId id="260" r:id="rId11"/>
    <p:sldId id="262" r:id="rId12"/>
    <p:sldId id="263" r:id="rId13"/>
    <p:sldId id="264" r:id="rId14"/>
    <p:sldId id="265" r:id="rId15"/>
    <p:sldId id="269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7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ixfPLEI41IjzB6XMGsZYyUUCMi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E51CB-EC96-4640-874F-30B91C246960}" v="4" vWet="6" dt="2023-02-22T22:56:52.786"/>
    <p1510:client id="{0B9AFD27-8C48-4308-AACF-4A0902790EA3}" v="47" vWet="49" dt="2023-02-23T15:21:25.574"/>
    <p1510:client id="{45FD95CF-36AB-E106-891C-A2EB3AEC0C5D}" v="290" vWet="294" dt="2023-02-23T19:46:40.041"/>
    <p1510:client id="{46844D97-6543-5FB5-2B96-2929382209BA}" v="4" dt="2023-02-22T22:59:10.291"/>
    <p1510:client id="{499EF384-B14D-D864-2D90-43B6D72CFF1D}" v="20" dt="2023-02-23T16:11:48.219"/>
    <p1510:client id="{7AE7A1E8-82B5-4FFD-8A8B-A1BF4563E348}" v="100" dt="2023-02-22T15:27:30.762"/>
    <p1510:client id="{BBF8218F-CC9A-DD17-6F33-F4A3B43A3F14}" v="93" dt="2023-02-23T17:33:53.539"/>
    <p1510:client id="{BF94E958-0266-190F-D9D2-3D34A10C9726}" v="2" dt="2023-02-22T22:29:37.679"/>
    <p1510:client id="{D5510A84-836F-A274-E294-B0A904D6D42E}" v="3" dt="2023-02-23T20:17:21.180"/>
    <p1510:client id="{D8A6DD20-30BA-5303-0235-0BC83191165A}" v="5" dt="2023-02-22T22:09:53.667"/>
    <p1510:client id="{E817DB1F-A20D-36AF-3489-2D9E2CC049E5}" v="1" dt="2023-02-22T22:30:13.698"/>
    <p1510:client id="{E91F8056-28B1-9B81-593A-3052E50178E1}" v="2" dt="2023-02-22T18:42:3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0"/>
    <p:restoredTop sz="94743"/>
  </p:normalViewPr>
  <p:slideViewPr>
    <p:cSldViewPr snapToGrid="0">
      <p:cViewPr varScale="1">
        <p:scale>
          <a:sx n="148" d="100"/>
          <a:sy n="148" d="100"/>
        </p:scale>
        <p:origin x="1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529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731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46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77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538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535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359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828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37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78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098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000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46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28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757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84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34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11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98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D3548-F9B4-42DB-640A-6A20F1CCF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07" r="14194"/>
          <a:stretch/>
        </p:blipFill>
        <p:spPr>
          <a:xfrm>
            <a:off x="5632174" y="0"/>
            <a:ext cx="6559826" cy="6858000"/>
          </a:xfrm>
          <a:prstGeom prst="rect">
            <a:avLst/>
          </a:prstGeom>
        </p:spPr>
      </p:pic>
      <p:sp>
        <p:nvSpPr>
          <p:cNvPr id="14" name="Google Shape;14;p42"/>
          <p:cNvSpPr txBox="1">
            <a:spLocks noGrp="1"/>
          </p:cNvSpPr>
          <p:nvPr>
            <p:ph type="ctrTitle"/>
          </p:nvPr>
        </p:nvSpPr>
        <p:spPr>
          <a:xfrm>
            <a:off x="768155" y="2900714"/>
            <a:ext cx="4572851" cy="13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4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A94071E-29C4-50C3-0506-D9E0394918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23" y="670031"/>
            <a:ext cx="2354817" cy="1717858"/>
          </a:xfrm>
          <a:prstGeom prst="rect">
            <a:avLst/>
          </a:prstGeom>
        </p:spPr>
      </p:pic>
      <p:sp>
        <p:nvSpPr>
          <p:cNvPr id="5" name="Google Shape;25;p47">
            <a:extLst>
              <a:ext uri="{FF2B5EF4-FFF2-40B4-BE49-F238E27FC236}">
                <a16:creationId xmlns:a16="http://schemas.microsoft.com/office/drawing/2014/main" id="{5A5B8AF4-F256-FE78-DC87-10F1F114FCE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678704" y="4264369"/>
            <a:ext cx="4572851" cy="230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588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Tx/>
              <a:buNone/>
              <a:defRPr sz="24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Photo">
  <p:cSld name="Full Screen Phot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Photo and Word 1 1" preserve="1" userDrawn="1">
  <p:cSld name="1_2/3 Photo and Word 1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;p50">
            <a:extLst>
              <a:ext uri="{FF2B5EF4-FFF2-40B4-BE49-F238E27FC236}">
                <a16:creationId xmlns:a16="http://schemas.microsoft.com/office/drawing/2014/main" id="{90AF022F-C681-EA90-853F-2820F44B3288}"/>
              </a:ext>
            </a:extLst>
          </p:cNvPr>
          <p:cNvSpPr/>
          <p:nvPr userDrawn="1"/>
        </p:nvSpPr>
        <p:spPr>
          <a:xfrm>
            <a:off x="0" y="0"/>
            <a:ext cx="45495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0f49ca83e7_0_12"/>
          <p:cNvSpPr txBox="1">
            <a:spLocks noGrp="1"/>
          </p:cNvSpPr>
          <p:nvPr>
            <p:ph type="title"/>
          </p:nvPr>
        </p:nvSpPr>
        <p:spPr>
          <a:xfrm>
            <a:off x="678425" y="1444049"/>
            <a:ext cx="32008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tx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g20f49ca83e7_0_12"/>
          <p:cNvSpPr/>
          <p:nvPr/>
        </p:nvSpPr>
        <p:spPr>
          <a:xfrm>
            <a:off x="796895" y="1313159"/>
            <a:ext cx="9144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56">
            <a:extLst>
              <a:ext uri="{FF2B5EF4-FFF2-40B4-BE49-F238E27FC236}">
                <a16:creationId xmlns:a16="http://schemas.microsoft.com/office/drawing/2014/main" id="{DAFD58E2-CAEE-CA00-6689-742AAE93D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2109" y="144404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51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Photo and Word 1 1" preserve="1" userDrawn="1">
  <p:cSld name="1_2/3 Photo and Word 1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f49ca83e7_0_12"/>
          <p:cNvSpPr/>
          <p:nvPr/>
        </p:nvSpPr>
        <p:spPr>
          <a:xfrm>
            <a:off x="0" y="0"/>
            <a:ext cx="4549500" cy="68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0f49ca83e7_0_12"/>
          <p:cNvSpPr txBox="1">
            <a:spLocks noGrp="1"/>
          </p:cNvSpPr>
          <p:nvPr>
            <p:ph type="title"/>
          </p:nvPr>
        </p:nvSpPr>
        <p:spPr>
          <a:xfrm>
            <a:off x="678425" y="1444049"/>
            <a:ext cx="3200848" cy="153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bg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g20f49ca83e7_0_12"/>
          <p:cNvSpPr/>
          <p:nvPr/>
        </p:nvSpPr>
        <p:spPr>
          <a:xfrm>
            <a:off x="796895" y="1313159"/>
            <a:ext cx="914400" cy="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56">
            <a:extLst>
              <a:ext uri="{FF2B5EF4-FFF2-40B4-BE49-F238E27FC236}">
                <a16:creationId xmlns:a16="http://schemas.microsoft.com/office/drawing/2014/main" id="{DAFD58E2-CAEE-CA00-6689-742AAE93D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2109" y="144404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961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Photo and Word 1 1" preserve="1" userDrawn="1">
  <p:cSld name="1_2/3 Photo and Word 1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f49ca83e7_0_12"/>
          <p:cNvSpPr/>
          <p:nvPr/>
        </p:nvSpPr>
        <p:spPr>
          <a:xfrm>
            <a:off x="0" y="0"/>
            <a:ext cx="4549500" cy="6876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0f49ca83e7_0_12"/>
          <p:cNvSpPr txBox="1">
            <a:spLocks noGrp="1"/>
          </p:cNvSpPr>
          <p:nvPr>
            <p:ph type="title"/>
          </p:nvPr>
        </p:nvSpPr>
        <p:spPr>
          <a:xfrm>
            <a:off x="678425" y="1444049"/>
            <a:ext cx="3200848" cy="153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bg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g20f49ca83e7_0_12"/>
          <p:cNvSpPr/>
          <p:nvPr/>
        </p:nvSpPr>
        <p:spPr>
          <a:xfrm>
            <a:off x="796895" y="1313159"/>
            <a:ext cx="914400" cy="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56">
            <a:extLst>
              <a:ext uri="{FF2B5EF4-FFF2-40B4-BE49-F238E27FC236}">
                <a16:creationId xmlns:a16="http://schemas.microsoft.com/office/drawing/2014/main" id="{DAFD58E2-CAEE-CA00-6689-742AAE93D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2109" y="144404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543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ver photo">
  <p:cSld name="Text over phot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55"/>
          <p:cNvSpPr txBox="1">
            <a:spLocks noGrp="1"/>
          </p:cNvSpPr>
          <p:nvPr>
            <p:ph type="title"/>
          </p:nvPr>
        </p:nvSpPr>
        <p:spPr>
          <a:xfrm>
            <a:off x="682598" y="5013434"/>
            <a:ext cx="105156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55"/>
          <p:cNvSpPr/>
          <p:nvPr/>
        </p:nvSpPr>
        <p:spPr>
          <a:xfrm>
            <a:off x="796895" y="4807198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Charts or Images">
  <p:cSld name="Comparison Charts or Imag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4"/>
          <p:cNvSpPr txBox="1">
            <a:spLocks noGrp="1"/>
          </p:cNvSpPr>
          <p:nvPr>
            <p:ph type="body" idx="1"/>
          </p:nvPr>
        </p:nvSpPr>
        <p:spPr>
          <a:xfrm>
            <a:off x="678424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2" name="Google Shape;72;p54"/>
          <p:cNvSpPr txBox="1">
            <a:spLocks noGrp="1"/>
          </p:cNvSpPr>
          <p:nvPr>
            <p:ph type="body" idx="2"/>
          </p:nvPr>
        </p:nvSpPr>
        <p:spPr>
          <a:xfrm>
            <a:off x="678424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3" name="Google Shape;73;p54"/>
          <p:cNvSpPr txBox="1">
            <a:spLocks noGrp="1"/>
          </p:cNvSpPr>
          <p:nvPr>
            <p:ph type="body" idx="3"/>
          </p:nvPr>
        </p:nvSpPr>
        <p:spPr>
          <a:xfrm>
            <a:off x="6010836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4"/>
          </p:nvPr>
        </p:nvSpPr>
        <p:spPr>
          <a:xfrm>
            <a:off x="6010836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54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4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6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56"/>
          <p:cNvSpPr txBox="1">
            <a:spLocks noGrp="1"/>
          </p:cNvSpPr>
          <p:nvPr>
            <p:ph type="body" idx="1"/>
          </p:nvPr>
        </p:nvSpPr>
        <p:spPr>
          <a:xfrm>
            <a:off x="676836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2" name="Google Shape;102;p56"/>
          <p:cNvSpPr txBox="1">
            <a:spLocks noGrp="1"/>
          </p:cNvSpPr>
          <p:nvPr>
            <p:ph type="body" idx="2"/>
          </p:nvPr>
        </p:nvSpPr>
        <p:spPr>
          <a:xfrm>
            <a:off x="6010836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3" name="Google Shape;103;p56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hoto Comparison" preserve="1">
  <p:cSld name="Three Photo 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8"/>
          <p:cNvSpPr txBox="1">
            <a:spLocks noGrp="1"/>
          </p:cNvSpPr>
          <p:nvPr>
            <p:ph type="body" idx="1"/>
          </p:nvPr>
        </p:nvSpPr>
        <p:spPr>
          <a:xfrm>
            <a:off x="286810" y="5797859"/>
            <a:ext cx="36576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8" name="Google Shape;48;p48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8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8"/>
          <p:cNvSpPr>
            <a:spLocks noGrp="1"/>
          </p:cNvSpPr>
          <p:nvPr>
            <p:ph type="pic" idx="2"/>
          </p:nvPr>
        </p:nvSpPr>
        <p:spPr>
          <a:xfrm>
            <a:off x="285220" y="1924022"/>
            <a:ext cx="3657600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8"/>
          <p:cNvSpPr txBox="1">
            <a:spLocks noGrp="1"/>
          </p:cNvSpPr>
          <p:nvPr>
            <p:ph type="body" idx="3"/>
          </p:nvPr>
        </p:nvSpPr>
        <p:spPr>
          <a:xfrm>
            <a:off x="8238504" y="5797859"/>
            <a:ext cx="36576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2" name="Google Shape;52;p48"/>
          <p:cNvSpPr>
            <a:spLocks noGrp="1"/>
          </p:cNvSpPr>
          <p:nvPr>
            <p:ph type="pic" idx="4"/>
          </p:nvPr>
        </p:nvSpPr>
        <p:spPr>
          <a:xfrm>
            <a:off x="8236914" y="1924022"/>
            <a:ext cx="3657600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48"/>
          <p:cNvSpPr txBox="1">
            <a:spLocks noGrp="1"/>
          </p:cNvSpPr>
          <p:nvPr>
            <p:ph type="body" idx="5"/>
          </p:nvPr>
        </p:nvSpPr>
        <p:spPr>
          <a:xfrm>
            <a:off x="4261067" y="5797859"/>
            <a:ext cx="36576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4" name="Google Shape;54;p48"/>
          <p:cNvSpPr>
            <a:spLocks noGrp="1"/>
          </p:cNvSpPr>
          <p:nvPr>
            <p:ph type="pic" idx="6"/>
          </p:nvPr>
        </p:nvSpPr>
        <p:spPr>
          <a:xfrm>
            <a:off x="4259477" y="1924022"/>
            <a:ext cx="3657600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3338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7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eorgia"/>
              <a:buNone/>
              <a:defRPr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57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7"/>
          <p:cNvSpPr txBox="1">
            <a:spLocks noGrp="1"/>
          </p:cNvSpPr>
          <p:nvPr>
            <p:ph type="body" idx="1"/>
          </p:nvPr>
        </p:nvSpPr>
        <p:spPr>
          <a:xfrm>
            <a:off x="5985436" y="4535964"/>
            <a:ext cx="508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ption 2">
  <p:cSld name="Quote Option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8"/>
          <p:cNvSpPr txBox="1">
            <a:spLocks noGrp="1"/>
          </p:cNvSpPr>
          <p:nvPr>
            <p:ph type="title"/>
          </p:nvPr>
        </p:nvSpPr>
        <p:spPr>
          <a:xfrm>
            <a:off x="1987826" y="1432868"/>
            <a:ext cx="773927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eorgia"/>
              <a:buNone/>
              <a:defRPr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58"/>
          <p:cNvSpPr txBox="1">
            <a:spLocks noGrp="1"/>
          </p:cNvSpPr>
          <p:nvPr>
            <p:ph type="body" idx="1"/>
          </p:nvPr>
        </p:nvSpPr>
        <p:spPr>
          <a:xfrm>
            <a:off x="5985436" y="5308199"/>
            <a:ext cx="508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pic>
        <p:nvPicPr>
          <p:cNvPr id="113" name="Google Shape;11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226" y="62448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727096" y="3593387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userDrawn="1">
  <p:cSld name="Title Slide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b6504a28fe_0_6"/>
          <p:cNvSpPr/>
          <p:nvPr/>
        </p:nvSpPr>
        <p:spPr>
          <a:xfrm>
            <a:off x="0" y="-9843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g1b6504a28fe_0_6"/>
          <p:cNvSpPr txBox="1">
            <a:spLocks noGrp="1"/>
          </p:cNvSpPr>
          <p:nvPr>
            <p:ph type="ctrTitle"/>
          </p:nvPr>
        </p:nvSpPr>
        <p:spPr>
          <a:xfrm>
            <a:off x="887423" y="2900714"/>
            <a:ext cx="10380000" cy="15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8925E9F-0754-7F55-842E-F2ACE6849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423" y="670031"/>
            <a:ext cx="2354817" cy="1717858"/>
          </a:xfrm>
          <a:prstGeom prst="rect">
            <a:avLst/>
          </a:prstGeom>
        </p:spPr>
      </p:pic>
      <p:sp>
        <p:nvSpPr>
          <p:cNvPr id="2" name="Google Shape;25;p47">
            <a:extLst>
              <a:ext uri="{FF2B5EF4-FFF2-40B4-BE49-F238E27FC236}">
                <a16:creationId xmlns:a16="http://schemas.microsoft.com/office/drawing/2014/main" id="{DB0A3EB8-F786-4893-13C2-473BEE2A289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87423" y="4264369"/>
            <a:ext cx="4572851" cy="230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588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Tx/>
              <a:buNone/>
              <a:defRPr sz="24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Dark Backgrnd 1" userDrawn="1">
  <p:cSld name="Bullets Dark Backgrnd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;p50">
            <a:extLst>
              <a:ext uri="{FF2B5EF4-FFF2-40B4-BE49-F238E27FC236}">
                <a16:creationId xmlns:a16="http://schemas.microsoft.com/office/drawing/2014/main" id="{B7FC7A5A-8BC2-7183-B008-C66F772275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93604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Center Title Slide" preserve="1" userDrawn="1">
  <p:cSld name=" Center 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1"/>
          <p:cNvSpPr txBox="1">
            <a:spLocks noGrp="1"/>
          </p:cNvSpPr>
          <p:nvPr>
            <p:ph type="ctrTitle"/>
          </p:nvPr>
        </p:nvSpPr>
        <p:spPr>
          <a:xfrm>
            <a:off x="887423" y="2900714"/>
            <a:ext cx="10380017" cy="155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6B0DF8-1D4E-A704-DF66-6BB5C0F25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924" y="927464"/>
            <a:ext cx="9766152" cy="1227908"/>
          </a:xfrm>
          <a:prstGeom prst="rect">
            <a:avLst/>
          </a:prstGeom>
        </p:spPr>
      </p:pic>
      <p:sp>
        <p:nvSpPr>
          <p:cNvPr id="4" name="Google Shape;25;p47">
            <a:extLst>
              <a:ext uri="{FF2B5EF4-FFF2-40B4-BE49-F238E27FC236}">
                <a16:creationId xmlns:a16="http://schemas.microsoft.com/office/drawing/2014/main" id="{0309BF85-007E-6924-F708-93BE71F7C881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87423" y="4264369"/>
            <a:ext cx="10380017" cy="230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5880" lv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Tx/>
              <a:buNone/>
              <a:defRPr sz="24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22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ight Background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body" idx="1"/>
          </p:nvPr>
        </p:nvSpPr>
        <p:spPr>
          <a:xfrm>
            <a:off x="676836" y="2012151"/>
            <a:ext cx="10515600" cy="3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47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 preserve="1">
  <p:cSld name="Section Divi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46"/>
          <p:cNvSpPr/>
          <p:nvPr/>
        </p:nvSpPr>
        <p:spPr>
          <a:xfrm>
            <a:off x="0" y="3982641"/>
            <a:ext cx="12192000" cy="20574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6"/>
          <p:cNvSpPr txBox="1">
            <a:spLocks noGrp="1"/>
          </p:cNvSpPr>
          <p:nvPr>
            <p:ph type="title"/>
          </p:nvPr>
        </p:nvSpPr>
        <p:spPr>
          <a:xfrm>
            <a:off x="682597" y="4549676"/>
            <a:ext cx="1051880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/>
          <p:nvPr/>
        </p:nvSpPr>
        <p:spPr>
          <a:xfrm>
            <a:off x="796895" y="4343440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42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Dark Backgrnd">
  <p:cSld name="Bullets Dark Backgrnd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5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1"/>
          </p:nvPr>
        </p:nvSpPr>
        <p:spPr>
          <a:xfrm>
            <a:off x="676836" y="2490951"/>
            <a:ext cx="10515600" cy="368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ͦ"/>
              <a:defRPr sz="3200">
                <a:solidFill>
                  <a:schemeClr val="lt1"/>
                </a:solidFill>
              </a:defRPr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−"/>
              <a:defRPr sz="3200">
                <a:solidFill>
                  <a:schemeClr val="lt1"/>
                </a:solidFill>
              </a:defRPr>
            </a:lvl3pPr>
            <a:lvl4pPr marL="1828800" lvl="3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Noto Sans Symbols"/>
              <a:buChar char="⮚"/>
              <a:defRPr sz="3200">
                <a:solidFill>
                  <a:schemeClr val="lt1"/>
                </a:solidFill>
              </a:defRPr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45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Paragraph Light" type="titleOnly" preserve="1">
  <p:cSld name="1_Short Paragraph Ligh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0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50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Paragraph Light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0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50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Paragraph Dark Bkgr">
  <p:cSld name="Short Paragraph Dark Bkg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3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53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735724"/>
            <a:ext cx="10515600" cy="95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2100826"/>
            <a:ext cx="10515600" cy="3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ͦ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−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⮚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9729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F35C8-60F3-64F6-9A17-067E1DC01E53}"/>
              </a:ext>
            </a:extLst>
          </p:cNvPr>
          <p:cNvSpPr txBox="1"/>
          <p:nvPr userDrawn="1"/>
        </p:nvSpPr>
        <p:spPr>
          <a:xfrm>
            <a:off x="11508377" y="6466115"/>
            <a:ext cx="483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9217AB-9F52-E54C-8132-66106B446971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1" r:id="rId4"/>
    <p:sldLayoutId id="2147483674" r:id="rId5"/>
    <p:sldLayoutId id="2147483654" r:id="rId6"/>
    <p:sldLayoutId id="2147483677" r:id="rId7"/>
    <p:sldLayoutId id="2147483658" r:id="rId8"/>
    <p:sldLayoutId id="2147483661" r:id="rId9"/>
    <p:sldLayoutId id="2147483660" r:id="rId10"/>
    <p:sldLayoutId id="2147483672" r:id="rId11"/>
    <p:sldLayoutId id="2147483678" r:id="rId12"/>
    <p:sldLayoutId id="2147483679" r:id="rId13"/>
    <p:sldLayoutId id="2147483667" r:id="rId14"/>
    <p:sldLayoutId id="2147483662" r:id="rId15"/>
    <p:sldLayoutId id="2147483668" r:id="rId16"/>
    <p:sldLayoutId id="2147483675" r:id="rId17"/>
    <p:sldLayoutId id="2147483669" r:id="rId18"/>
    <p:sldLayoutId id="2147483670" r:id="rId19"/>
    <p:sldLayoutId id="2147483655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3352A0-32D4-74E6-FA44-A4DC27230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Lorem Ipsum Dolor Set</a:t>
            </a:r>
          </a:p>
        </p:txBody>
      </p:sp>
      <p:sp>
        <p:nvSpPr>
          <p:cNvPr id="270" name="Google Shape;270;p1"/>
          <p:cNvSpPr txBox="1">
            <a:spLocks noGrp="1"/>
          </p:cNvSpPr>
          <p:nvPr>
            <p:ph type="body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US" sz="2000" dirty="0">
                <a:solidFill>
                  <a:schemeClr val="lt1"/>
                </a:solidFill>
              </a:rPr>
              <a:t>FEBRUARY BOARD MEETING 2023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84BB04F0-6A98-3523-8F6B-48D576C20BDB}"/>
              </a:ext>
            </a:extLst>
          </p:cNvPr>
          <p:cNvSpPr txBox="1">
            <a:spLocks/>
          </p:cNvSpPr>
          <p:nvPr/>
        </p:nvSpPr>
        <p:spPr>
          <a:xfrm>
            <a:off x="768155" y="4520508"/>
            <a:ext cx="4572851" cy="13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+mn-lt"/>
              </a:rPr>
              <a:t>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C3A7-69B7-B273-C81B-7749A314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F04571-830F-9B7F-8C2C-C739B5912C0F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178042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02488-A8E3-BB31-1273-0954CFF4953D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80179-1F75-9718-F123-CE04B7C8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A411-6854-F097-D9B8-27C7AFDF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84C0F-EBC9-AB93-FA6B-0D4A8B13E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F6A9-B55F-697D-3FD0-3417F994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CEE0E-C583-5A9D-D9B1-C77E92900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FD05-56FF-B40F-962C-68A747A9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1C8A3-CA8F-8A4B-63B0-835177458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94996-D103-0D13-023C-667705F0E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44A93-5A5B-F103-F803-EA671087675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6BE82-3749-1C76-7EB5-69C62560125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23F65B-E046-2F1F-A670-67179B484A5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C10E4-3B45-EB05-B90E-FF8F1E4F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C913E8-168B-3238-0027-5734ED4F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534B9-E29D-AB3B-3553-6A9AC67D1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914244-1286-3C44-C4C6-FBEEDBA6976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5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52436-F3DC-6B44-82B3-88613C7FC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B0DFF-08CB-8CB6-FEAC-E5D7C702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0D5DC2-F8CD-CF61-9706-29D559FEBDF3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6CD83-F7D1-FCD5-F733-7A20D390E47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2704A5-1F28-6F58-755A-7CC462587FF7}"/>
              </a:ext>
            </a:extLst>
          </p:cNvPr>
          <p:cNvSpPr>
            <a:spLocks noGrp="1"/>
          </p:cNvSpPr>
          <p:nvPr>
            <p:ph type="pic" idx="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2C7D2D-8D24-5A3C-D548-F4E0C850A783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ECA098-4486-540A-D3F3-D5C397EDB8EC}"/>
              </a:ext>
            </a:extLst>
          </p:cNvPr>
          <p:cNvSpPr>
            <a:spLocks noGrp="1"/>
          </p:cNvSpPr>
          <p:nvPr>
            <p:ph type="pic" idx="6"/>
          </p:nvPr>
        </p:nvSpPr>
        <p:spPr/>
      </p:sp>
    </p:spTree>
    <p:extLst>
      <p:ext uri="{BB962C8B-B14F-4D97-AF65-F5344CB8AC3E}">
        <p14:creationId xmlns:p14="http://schemas.microsoft.com/office/powerpoint/2010/main" val="248826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0CEC9B-E6E2-8A5D-A0CB-797D3691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B88C7E-31E5-253F-961D-16644CA01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5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76B37-AE82-CE87-7810-09386895C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804" r="12504" b="4776"/>
          <a:stretch/>
        </p:blipFill>
        <p:spPr>
          <a:xfrm>
            <a:off x="-8021" y="0"/>
            <a:ext cx="12192001" cy="6858000"/>
          </a:xfrm>
          <a:prstGeom prst="rect">
            <a:avLst/>
          </a:prstGeom>
        </p:spPr>
      </p:pic>
      <p:sp>
        <p:nvSpPr>
          <p:cNvPr id="3" name="Google Shape;43;p46">
            <a:extLst>
              <a:ext uri="{FF2B5EF4-FFF2-40B4-BE49-F238E27FC236}">
                <a16:creationId xmlns:a16="http://schemas.microsoft.com/office/drawing/2014/main" id="{E4DF9B39-11BC-6737-263A-E1CE3DFE4E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33F7C0C8-4813-B73D-AF83-327B21112684}"/>
              </a:ext>
            </a:extLst>
          </p:cNvPr>
          <p:cNvSpPr txBox="1">
            <a:spLocks/>
          </p:cNvSpPr>
          <p:nvPr/>
        </p:nvSpPr>
        <p:spPr>
          <a:xfrm>
            <a:off x="722531" y="4792655"/>
            <a:ext cx="4572851" cy="13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Date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02C404F5-07EE-A5B5-D8E6-CFF5E5271544}"/>
              </a:ext>
            </a:extLst>
          </p:cNvPr>
          <p:cNvSpPr txBox="1">
            <a:spLocks/>
          </p:cNvSpPr>
          <p:nvPr/>
        </p:nvSpPr>
        <p:spPr>
          <a:xfrm>
            <a:off x="722531" y="3429000"/>
            <a:ext cx="10965886" cy="13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Lorem Ipsum Dolor Set </a:t>
            </a:r>
            <a:r>
              <a:rPr lang="en-US" sz="6000" dirty="0" err="1">
                <a:solidFill>
                  <a:schemeClr val="bg1"/>
                </a:solidFill>
              </a:rPr>
              <a:t>Amet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085001F-56F9-5EE0-156A-A28FADE0E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423" y="670031"/>
            <a:ext cx="2354817" cy="17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1A53-104D-E5B1-BFC8-34965EAA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5F179-1392-8AE0-C91E-4CBD98D32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A07982-A853-8D53-5C4F-983EB6B2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225-8D70-397E-0DF1-C2F52F401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49A7C-B0B2-CC2E-5F87-F9E06A43A2C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1FD1-FB5A-80D8-4248-D1352D40D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FBE30-DDA6-2406-D1D4-0E5D8BABC4D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1832-DE82-8D84-7AE7-FECCA361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FD88D-6396-7F92-8222-077C82090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5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5950-EA8F-12F0-8E7C-152FF9CD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F7EAC-7309-2576-1E9E-048EF49B2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6A284-43DE-58AB-AEB2-71D65A24D705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95647-99D8-9442-D729-4D55F8E0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13C1-6AA0-DE83-295F-D621AD55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3AAB-CCE7-EDEF-4A76-E853D8AD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7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7">
      <a:dk1>
        <a:srgbClr val="000000"/>
      </a:dk1>
      <a:lt1>
        <a:srgbClr val="FFFFFF"/>
      </a:lt1>
      <a:dk2>
        <a:srgbClr val="535659"/>
      </a:dk2>
      <a:lt2>
        <a:srgbClr val="ECEDEB"/>
      </a:lt2>
      <a:accent1>
        <a:srgbClr val="C8102E"/>
      </a:accent1>
      <a:accent2>
        <a:srgbClr val="7997B3"/>
      </a:accent2>
      <a:accent3>
        <a:srgbClr val="F2A900"/>
      </a:accent3>
      <a:accent4>
        <a:srgbClr val="799900"/>
      </a:accent4>
      <a:accent5>
        <a:srgbClr val="DC582A"/>
      </a:accent5>
      <a:accent6>
        <a:srgbClr val="0D5157"/>
      </a:accent6>
      <a:hlink>
        <a:srgbClr val="C8102E"/>
      </a:hlink>
      <a:folHlink>
        <a:srgbClr val="C810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a6978d-c027-4f74-b102-f19e276030cf">
      <Terms xmlns="http://schemas.microsoft.com/office/infopath/2007/PartnerControls"/>
    </lcf76f155ced4ddcb4097134ff3c332f>
    <TaxCatchAll xmlns="fd389c7e-e772-44a2-8cf1-952844e3c6c2" xsi:nil="true"/>
    <Retention_x0020_Category xmlns="73a6978d-c027-4f74-b102-f19e276030cf" xsi:nil="true"/>
    <Start_x0020_Retention_x0020_Date xmlns="73a6978d-c027-4f74-b102-f19e276030cf">2023-02-21T23:27:56+00:00</Start_x0020_Retention_x0020_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2D0E9ADB58D46B0C9CF567040A25E" ma:contentTypeVersion="17" ma:contentTypeDescription="Create a new document." ma:contentTypeScope="" ma:versionID="2da60c0131ac99d8e715d1df7981fe52">
  <xsd:schema xmlns:xsd="http://www.w3.org/2001/XMLSchema" xmlns:xs="http://www.w3.org/2001/XMLSchema" xmlns:p="http://schemas.microsoft.com/office/2006/metadata/properties" xmlns:ns2="73a6978d-c027-4f74-b102-f19e276030cf" xmlns:ns3="320af04f-0f93-4efc-bde2-828fc5bda01a" xmlns:ns4="fd389c7e-e772-44a2-8cf1-952844e3c6c2" targetNamespace="http://schemas.microsoft.com/office/2006/metadata/properties" ma:root="true" ma:fieldsID="eb54c1c12e93ecd47e9f8a77a81f732b" ns2:_="" ns3:_="" ns4:_="">
    <xsd:import namespace="73a6978d-c027-4f74-b102-f19e276030cf"/>
    <xsd:import namespace="320af04f-0f93-4efc-bde2-828fc5bda01a"/>
    <xsd:import namespace="fd389c7e-e772-44a2-8cf1-952844e3c6c2"/>
    <xsd:element name="properties">
      <xsd:complexType>
        <xsd:sequence>
          <xsd:element name="documentManagement">
            <xsd:complexType>
              <xsd:all>
                <xsd:element ref="ns2:Retention_x0020_Category" minOccurs="0"/>
                <xsd:element ref="ns2:Start_x0020_Retention_x0020_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6978d-c027-4f74-b102-f19e276030cf" elementFormDefault="qualified">
    <xsd:import namespace="http://schemas.microsoft.com/office/2006/documentManagement/types"/>
    <xsd:import namespace="http://schemas.microsoft.com/office/infopath/2007/PartnerControls"/>
    <xsd:element name="Retention_x0020_Category" ma:index="8" nillable="true" ma:displayName="Retention Category" ma:format="Dropdown" ma:internalName="Retention_x0020_Category">
      <xsd:simpleType>
        <xsd:restriction base="dms:Choice">
          <xsd:enumeration value="1 Year"/>
          <xsd:enumeration value="3 Years"/>
          <xsd:enumeration value="7 Years"/>
        </xsd:restriction>
      </xsd:simpleType>
    </xsd:element>
    <xsd:element name="Start_x0020_Retention_x0020_Date" ma:index="9" nillable="true" ma:displayName="Start Retention Date" ma:default="[today]" ma:format="DateOnly" ma:internalName="Start_x0020_Retention_x0020_Date">
      <xsd:simpleType>
        <xsd:restriction base="dms:DateTim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a79ba92-2a46-4bc6-a5ef-65523db693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af04f-0f93-4efc-bde2-828fc5bda01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89c7e-e772-44a2-8cf1-952844e3c6c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ed7c0e38-4963-44a7-8fdd-32a96ea0fd73}" ma:internalName="TaxCatchAll" ma:showField="CatchAllData" ma:web="320af04f-0f93-4efc-bde2-828fc5bda0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612CCE-693E-4B86-90B2-2B3F38155EAB}">
  <ds:schemaRefs>
    <ds:schemaRef ds:uri="320af04f-0f93-4efc-bde2-828fc5bda01a"/>
    <ds:schemaRef ds:uri="73a6978d-c027-4f74-b102-f19e276030cf"/>
    <ds:schemaRef ds:uri="fd389c7e-e772-44a2-8cf1-952844e3c6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02B858-1C44-45E2-BB20-43E876262B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F3DBD4-3959-4D2E-9232-0952E513EE86}">
  <ds:schemaRefs>
    <ds:schemaRef ds:uri="320af04f-0f93-4efc-bde2-828fc5bda01a"/>
    <ds:schemaRef ds:uri="73a6978d-c027-4f74-b102-f19e276030cf"/>
    <ds:schemaRef ds:uri="fd389c7e-e772-44a2-8cf1-952844e3c6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35</Words>
  <Application>Microsoft Macintosh PowerPoint</Application>
  <PresentationFormat>Widescreen</PresentationFormat>
  <Paragraphs>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Noto Sans Symbols</vt:lpstr>
      <vt:lpstr>Office Theme</vt:lpstr>
      <vt:lpstr>Lorem Ipsum Dolor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Program/CCRP Strategy Refresh</dc:title>
  <dc:creator>Wendy Ruyle</dc:creator>
  <cp:lastModifiedBy>Thea Nelson</cp:lastModifiedBy>
  <cp:revision>18</cp:revision>
  <dcterms:created xsi:type="dcterms:W3CDTF">2018-02-19T22:23:18Z</dcterms:created>
  <dcterms:modified xsi:type="dcterms:W3CDTF">2023-08-17T18:00:03Z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0x0101009512D0E9ADB58D46B0C9CF567040A25E</vt:lpwstr>
  </property>
  <property fmtid="{D5CDD505-2E9C-101B-9397-08002B2CF9AE}" pid="3" name="TaxKeyword">
    <vt:lpwstr>586;#Brand Identity Power Point Template|a3017cbe-d4b2-41ef-9ae7-de119ed22e8a</vt:lpwstr>
  </property>
  <property fmtid="{D5CDD505-2E9C-101B-9397-08002B2CF9AE}" pid="4" name="WorkflowChangePath">
    <vt:lpwstr>be4751c7-2ef7-4296-a138-24b33df820e2,25;</vt:lpwstr>
  </property>
  <property fmtid="{D5CDD505-2E9C-101B-9397-08002B2CF9AE}" pid="5" name="Featured Page">
    <vt:lpwstr/>
  </property>
  <property fmtid="{D5CDD505-2E9C-101B-9397-08002B2CF9AE}" pid="6" name="Document_x0020_Type">
    <vt:lpwstr/>
  </property>
  <property fmtid="{D5CDD505-2E9C-101B-9397-08002B2CF9AE}" pid="7" name="MF Department">
    <vt:lpwstr>2;#Communications|dfd0f813-eb3f-4ddd-b6b4-4aaf398e2c55</vt:lpwstr>
  </property>
  <property fmtid="{D5CDD505-2E9C-101B-9397-08002B2CF9AE}" pid="8" name="Featured_x0020_Page">
    <vt:lpwstr/>
  </property>
  <property fmtid="{D5CDD505-2E9C-101B-9397-08002B2CF9AE}" pid="9" name="Document Type">
    <vt:lpwstr/>
  </property>
  <property fmtid="{D5CDD505-2E9C-101B-9397-08002B2CF9AE}" pid="10" name="Technology">
    <vt:lpwstr/>
  </property>
  <property fmtid="{D5CDD505-2E9C-101B-9397-08002B2CF9AE}" pid="11" name="MediaServiceImageTags">
    <vt:lpwstr/>
  </property>
</Properties>
</file>