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648" r:id="rId4"/>
  </p:sldMasterIdLst>
  <p:notesMasterIdLst>
    <p:notesMasterId r:id="rId26"/>
  </p:notesMasterIdLst>
  <p:sldIdLst>
    <p:sldId id="256" r:id="rId5"/>
    <p:sldId id="276" r:id="rId6"/>
    <p:sldId id="257" r:id="rId7"/>
    <p:sldId id="258" r:id="rId8"/>
    <p:sldId id="261" r:id="rId9"/>
    <p:sldId id="259" r:id="rId10"/>
    <p:sldId id="260" r:id="rId11"/>
    <p:sldId id="262" r:id="rId12"/>
    <p:sldId id="263" r:id="rId13"/>
    <p:sldId id="264" r:id="rId14"/>
    <p:sldId id="265" r:id="rId15"/>
    <p:sldId id="269" r:id="rId16"/>
    <p:sldId id="266" r:id="rId17"/>
    <p:sldId id="267" r:id="rId18"/>
    <p:sldId id="268" r:id="rId19"/>
    <p:sldId id="270" r:id="rId20"/>
    <p:sldId id="271" r:id="rId21"/>
    <p:sldId id="272" r:id="rId22"/>
    <p:sldId id="273" r:id="rId23"/>
    <p:sldId id="274" r:id="rId24"/>
    <p:sldId id="277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ixfPLEI41IjzB6XMGsZYyUUCMi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9E51CB-EC96-4640-874F-30B91C246960}" v="4" vWet="6" dt="2023-02-22T22:56:52.786"/>
    <p1510:client id="{0B9AFD27-8C48-4308-AACF-4A0902790EA3}" v="47" vWet="49" dt="2023-02-23T15:21:25.574"/>
    <p1510:client id="{45FD95CF-36AB-E106-891C-A2EB3AEC0C5D}" v="290" vWet="294" dt="2023-02-23T19:46:40.041"/>
    <p1510:client id="{46844D97-6543-5FB5-2B96-2929382209BA}" v="4" dt="2023-02-22T22:59:10.291"/>
    <p1510:client id="{499EF384-B14D-D864-2D90-43B6D72CFF1D}" v="20" dt="2023-02-23T16:11:48.219"/>
    <p1510:client id="{7AE7A1E8-82B5-4FFD-8A8B-A1BF4563E348}" v="100" dt="2023-02-22T15:27:30.762"/>
    <p1510:client id="{BBF8218F-CC9A-DD17-6F33-F4A3B43A3F14}" v="93" dt="2023-02-23T17:33:53.539"/>
    <p1510:client id="{BF94E958-0266-190F-D9D2-3D34A10C9726}" v="2" dt="2023-02-22T22:29:37.679"/>
    <p1510:client id="{D5510A84-836F-A274-E294-B0A904D6D42E}" v="3" dt="2023-02-23T20:17:21.180"/>
    <p1510:client id="{D8A6DD20-30BA-5303-0235-0BC83191165A}" v="5" dt="2023-02-22T22:09:53.667"/>
    <p1510:client id="{E817DB1F-A20D-36AF-3489-2D9E2CC049E5}" v="1" dt="2023-02-22T22:30:13.698"/>
    <p1510:client id="{E91F8056-28B1-9B81-593A-3052E50178E1}" v="2" dt="2023-02-22T18:42:38.3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7"/>
    <p:restoredTop sz="94694"/>
  </p:normalViewPr>
  <p:slideViewPr>
    <p:cSldViewPr snapToGrid="0">
      <p:cViewPr varScale="1">
        <p:scale>
          <a:sx n="117" d="100"/>
          <a:sy n="117" d="100"/>
        </p:scale>
        <p:origin x="5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3" Type="http://customschemas.google.com/relationships/presentationmetadata" Target="metadata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5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6" name="Google Shape;2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5294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1731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5461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977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538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3535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83595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5828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3373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789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10984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70000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2465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7288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7576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3844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2340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8112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5987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2"/>
          <p:cNvSpPr txBox="1">
            <a:spLocks noGrp="1"/>
          </p:cNvSpPr>
          <p:nvPr>
            <p:ph type="ctrTitle"/>
          </p:nvPr>
        </p:nvSpPr>
        <p:spPr>
          <a:xfrm>
            <a:off x="806143" y="2900714"/>
            <a:ext cx="4572851" cy="1363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4400" b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A94071E-29C4-50C3-0506-D9E0394918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6290" y="670031"/>
            <a:ext cx="2277082" cy="1717858"/>
          </a:xfrm>
          <a:prstGeom prst="rect">
            <a:avLst/>
          </a:prstGeom>
        </p:spPr>
      </p:pic>
      <p:sp>
        <p:nvSpPr>
          <p:cNvPr id="5" name="Google Shape;25;p47">
            <a:extLst>
              <a:ext uri="{FF2B5EF4-FFF2-40B4-BE49-F238E27FC236}">
                <a16:creationId xmlns:a16="http://schemas.microsoft.com/office/drawing/2014/main" id="{5A5B8AF4-F256-FE78-DC87-10F1F114FCE6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745183" y="4264369"/>
            <a:ext cx="4572851" cy="2306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5880" lvl="0" indent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20"/>
              <a:buFontTx/>
              <a:buNone/>
              <a:defRPr sz="2400"/>
            </a:lvl1pPr>
            <a:lvl2pPr marL="914400" lvl="1" indent="-40131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20"/>
              <a:buFont typeface="Arial"/>
              <a:buChar char="•"/>
              <a:defRPr sz="3200"/>
            </a:lvl2pPr>
            <a:lvl3pPr marL="1371600" lvl="2" indent="-40131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20"/>
              <a:buFont typeface="Arial"/>
              <a:buChar char="•"/>
              <a:defRPr sz="3200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Arial"/>
              <a:buNone/>
              <a:defRPr sz="2000"/>
            </a:lvl4pPr>
            <a:lvl5pPr marL="2286000" lvl="4" indent="-401320" algn="l">
              <a:lnSpc>
                <a:spcPct val="162500"/>
              </a:lnSpc>
              <a:spcBef>
                <a:spcPts val="400"/>
              </a:spcBef>
              <a:spcAft>
                <a:spcPts val="0"/>
              </a:spcAft>
              <a:buSzPts val="2720"/>
              <a:buFont typeface="Arial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D3C7D4-6A2A-A969-137A-2F519FD394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2007" r="14194"/>
          <a:stretch/>
        </p:blipFill>
        <p:spPr>
          <a:xfrm>
            <a:off x="5632174" y="0"/>
            <a:ext cx="6559826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creen Photo">
  <p:cSld name="Full Screen Photo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2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/3 Photo and Word 1 1" preserve="1" userDrawn="1">
  <p:cSld name="1_2/3 Photo and Word 1 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6;p50">
            <a:extLst>
              <a:ext uri="{FF2B5EF4-FFF2-40B4-BE49-F238E27FC236}">
                <a16:creationId xmlns:a16="http://schemas.microsoft.com/office/drawing/2014/main" id="{90AF022F-C681-EA90-853F-2820F44B3288}"/>
              </a:ext>
            </a:extLst>
          </p:cNvPr>
          <p:cNvSpPr/>
          <p:nvPr userDrawn="1"/>
        </p:nvSpPr>
        <p:spPr>
          <a:xfrm>
            <a:off x="0" y="0"/>
            <a:ext cx="4549500" cy="68579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g20f49ca83e7_0_12"/>
          <p:cNvSpPr txBox="1">
            <a:spLocks noGrp="1"/>
          </p:cNvSpPr>
          <p:nvPr>
            <p:ph type="title"/>
          </p:nvPr>
        </p:nvSpPr>
        <p:spPr>
          <a:xfrm>
            <a:off x="678425" y="1444049"/>
            <a:ext cx="320084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 sz="4000">
                <a:solidFill>
                  <a:schemeClr val="tx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0" name="Google Shape;90;g20f49ca83e7_0_12"/>
          <p:cNvSpPr/>
          <p:nvPr/>
        </p:nvSpPr>
        <p:spPr>
          <a:xfrm>
            <a:off x="796895" y="1313159"/>
            <a:ext cx="9144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01;p56">
            <a:extLst>
              <a:ext uri="{FF2B5EF4-FFF2-40B4-BE49-F238E27FC236}">
                <a16:creationId xmlns:a16="http://schemas.microsoft.com/office/drawing/2014/main" id="{DAFD58E2-CAEE-CA00-6689-742AAE93D8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72109" y="1444049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ͦ"/>
              <a:defRPr/>
            </a:lvl2pPr>
            <a:lvl3pPr marL="1371600" lvl="2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−"/>
              <a:defRPr/>
            </a:lvl3pPr>
            <a:lvl4pPr marL="1828800" lvl="3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⮚"/>
              <a:defRPr/>
            </a:lvl4pPr>
            <a:lvl5pPr marL="2286000" lvl="4" indent="-325754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5510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/3 Photo and Word 1 1" preserve="1" userDrawn="1">
  <p:cSld name="1_2/3 Photo and Word 1 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0f49ca83e7_0_12"/>
          <p:cNvSpPr/>
          <p:nvPr/>
        </p:nvSpPr>
        <p:spPr>
          <a:xfrm>
            <a:off x="0" y="0"/>
            <a:ext cx="4549500" cy="687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20f49ca83e7_0_12"/>
          <p:cNvSpPr txBox="1">
            <a:spLocks noGrp="1"/>
          </p:cNvSpPr>
          <p:nvPr>
            <p:ph type="title"/>
          </p:nvPr>
        </p:nvSpPr>
        <p:spPr>
          <a:xfrm>
            <a:off x="678425" y="1444049"/>
            <a:ext cx="3200848" cy="153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 sz="4000">
                <a:solidFill>
                  <a:schemeClr val="bg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0" name="Google Shape;90;g20f49ca83e7_0_12"/>
          <p:cNvSpPr/>
          <p:nvPr/>
        </p:nvSpPr>
        <p:spPr>
          <a:xfrm>
            <a:off x="796895" y="1313159"/>
            <a:ext cx="914400" cy="6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01;p56">
            <a:extLst>
              <a:ext uri="{FF2B5EF4-FFF2-40B4-BE49-F238E27FC236}">
                <a16:creationId xmlns:a16="http://schemas.microsoft.com/office/drawing/2014/main" id="{DAFD58E2-CAEE-CA00-6689-742AAE93D8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72109" y="1444049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ͦ"/>
              <a:defRPr/>
            </a:lvl2pPr>
            <a:lvl3pPr marL="1371600" lvl="2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−"/>
              <a:defRPr/>
            </a:lvl3pPr>
            <a:lvl4pPr marL="1828800" lvl="3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⮚"/>
              <a:defRPr/>
            </a:lvl4pPr>
            <a:lvl5pPr marL="2286000" lvl="4" indent="-325754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9615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/3 Photo and Word 1 1" preserve="1" userDrawn="1">
  <p:cSld name="1_2/3 Photo and Word 1 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0f49ca83e7_0_12"/>
          <p:cNvSpPr/>
          <p:nvPr/>
        </p:nvSpPr>
        <p:spPr>
          <a:xfrm>
            <a:off x="0" y="0"/>
            <a:ext cx="4549500" cy="6876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20f49ca83e7_0_12"/>
          <p:cNvSpPr txBox="1">
            <a:spLocks noGrp="1"/>
          </p:cNvSpPr>
          <p:nvPr>
            <p:ph type="title"/>
          </p:nvPr>
        </p:nvSpPr>
        <p:spPr>
          <a:xfrm>
            <a:off x="678425" y="1444049"/>
            <a:ext cx="3200848" cy="153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 sz="4000">
                <a:solidFill>
                  <a:schemeClr val="bg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0" name="Google Shape;90;g20f49ca83e7_0_12"/>
          <p:cNvSpPr/>
          <p:nvPr/>
        </p:nvSpPr>
        <p:spPr>
          <a:xfrm>
            <a:off x="796895" y="1313159"/>
            <a:ext cx="914400" cy="6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01;p56">
            <a:extLst>
              <a:ext uri="{FF2B5EF4-FFF2-40B4-BE49-F238E27FC236}">
                <a16:creationId xmlns:a16="http://schemas.microsoft.com/office/drawing/2014/main" id="{DAFD58E2-CAEE-CA00-6689-742AAE93D8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72109" y="1444049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ͦ"/>
              <a:defRPr/>
            </a:lvl2pPr>
            <a:lvl3pPr marL="1371600" lvl="2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−"/>
              <a:defRPr/>
            </a:lvl3pPr>
            <a:lvl4pPr marL="1828800" lvl="3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⮚"/>
              <a:defRPr/>
            </a:lvl4pPr>
            <a:lvl5pPr marL="2286000" lvl="4" indent="-325754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5435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ver photo">
  <p:cSld name="Text over photo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55"/>
          <p:cNvSpPr txBox="1">
            <a:spLocks noGrp="1"/>
          </p:cNvSpPr>
          <p:nvPr>
            <p:ph type="title"/>
          </p:nvPr>
        </p:nvSpPr>
        <p:spPr>
          <a:xfrm>
            <a:off x="682598" y="5013434"/>
            <a:ext cx="1051560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8" name="Google Shape;98;p55"/>
          <p:cNvSpPr/>
          <p:nvPr/>
        </p:nvSpPr>
        <p:spPr>
          <a:xfrm>
            <a:off x="796895" y="4807198"/>
            <a:ext cx="91440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Charts or Images">
  <p:cSld name="Comparison Charts or Image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4"/>
          <p:cNvSpPr txBox="1">
            <a:spLocks noGrp="1"/>
          </p:cNvSpPr>
          <p:nvPr>
            <p:ph type="body" idx="1"/>
          </p:nvPr>
        </p:nvSpPr>
        <p:spPr>
          <a:xfrm>
            <a:off x="678424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4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225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72" name="Google Shape;72;p54"/>
          <p:cNvSpPr txBox="1">
            <a:spLocks noGrp="1"/>
          </p:cNvSpPr>
          <p:nvPr>
            <p:ph type="body" idx="2"/>
          </p:nvPr>
        </p:nvSpPr>
        <p:spPr>
          <a:xfrm>
            <a:off x="678424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ͦ"/>
              <a:defRPr/>
            </a:lvl2pPr>
            <a:lvl3pPr marL="1371600" lvl="2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−"/>
              <a:defRPr/>
            </a:lvl3pPr>
            <a:lvl4pPr marL="1828800" lvl="3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⮚"/>
              <a:defRPr/>
            </a:lvl4pPr>
            <a:lvl5pPr marL="2286000" lvl="4" indent="-325754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3" name="Google Shape;73;p54"/>
          <p:cNvSpPr txBox="1">
            <a:spLocks noGrp="1"/>
          </p:cNvSpPr>
          <p:nvPr>
            <p:ph type="body" idx="3"/>
          </p:nvPr>
        </p:nvSpPr>
        <p:spPr>
          <a:xfrm>
            <a:off x="6010836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4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225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74" name="Google Shape;74;p54"/>
          <p:cNvSpPr txBox="1">
            <a:spLocks noGrp="1"/>
          </p:cNvSpPr>
          <p:nvPr>
            <p:ph type="body" idx="4"/>
          </p:nvPr>
        </p:nvSpPr>
        <p:spPr>
          <a:xfrm>
            <a:off x="6010836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ͦ"/>
              <a:defRPr/>
            </a:lvl2pPr>
            <a:lvl3pPr marL="1371600" lvl="2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−"/>
              <a:defRPr/>
            </a:lvl3pPr>
            <a:lvl4pPr marL="1828800" lvl="3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⮚"/>
              <a:defRPr/>
            </a:lvl4pPr>
            <a:lvl5pPr marL="2286000" lvl="4" indent="-325754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5" name="Google Shape;75;p54"/>
          <p:cNvSpPr/>
          <p:nvPr/>
        </p:nvSpPr>
        <p:spPr>
          <a:xfrm>
            <a:off x="796895" y="519813"/>
            <a:ext cx="91440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54"/>
          <p:cNvSpPr txBox="1">
            <a:spLocks noGrp="1"/>
          </p:cNvSpPr>
          <p:nvPr>
            <p:ph type="title"/>
          </p:nvPr>
        </p:nvSpPr>
        <p:spPr>
          <a:xfrm>
            <a:off x="676836" y="735724"/>
            <a:ext cx="10515600" cy="733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Content" type="twoObj">
  <p:cSld name="TWO_OBJECT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6"/>
          <p:cNvSpPr txBox="1">
            <a:spLocks noGrp="1"/>
          </p:cNvSpPr>
          <p:nvPr>
            <p:ph type="title"/>
          </p:nvPr>
        </p:nvSpPr>
        <p:spPr>
          <a:xfrm>
            <a:off x="676836" y="735724"/>
            <a:ext cx="10515600" cy="733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1" name="Google Shape;101;p56"/>
          <p:cNvSpPr txBox="1">
            <a:spLocks noGrp="1"/>
          </p:cNvSpPr>
          <p:nvPr>
            <p:ph type="body" idx="1"/>
          </p:nvPr>
        </p:nvSpPr>
        <p:spPr>
          <a:xfrm>
            <a:off x="676836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ͦ"/>
              <a:defRPr/>
            </a:lvl2pPr>
            <a:lvl3pPr marL="1371600" lvl="2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−"/>
              <a:defRPr/>
            </a:lvl3pPr>
            <a:lvl4pPr marL="1828800" lvl="3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⮚"/>
              <a:defRPr/>
            </a:lvl4pPr>
            <a:lvl5pPr marL="2286000" lvl="4" indent="-325754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02" name="Google Shape;102;p56"/>
          <p:cNvSpPr txBox="1">
            <a:spLocks noGrp="1"/>
          </p:cNvSpPr>
          <p:nvPr>
            <p:ph type="body" idx="2"/>
          </p:nvPr>
        </p:nvSpPr>
        <p:spPr>
          <a:xfrm>
            <a:off x="6010836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ͦ"/>
              <a:defRPr/>
            </a:lvl2pPr>
            <a:lvl3pPr marL="1371600" lvl="2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−"/>
              <a:defRPr/>
            </a:lvl3pPr>
            <a:lvl4pPr marL="1828800" lvl="3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⮚"/>
              <a:defRPr/>
            </a:lvl4pPr>
            <a:lvl5pPr marL="2286000" lvl="4" indent="-325754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03" name="Google Shape;103;p56"/>
          <p:cNvSpPr/>
          <p:nvPr/>
        </p:nvSpPr>
        <p:spPr>
          <a:xfrm>
            <a:off x="796895" y="519813"/>
            <a:ext cx="91440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Photo Comparison" preserve="1">
  <p:cSld name="Three Photo Comparis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8"/>
          <p:cNvSpPr txBox="1">
            <a:spLocks noGrp="1"/>
          </p:cNvSpPr>
          <p:nvPr>
            <p:ph type="body" idx="1"/>
          </p:nvPr>
        </p:nvSpPr>
        <p:spPr>
          <a:xfrm>
            <a:off x="286810" y="5797859"/>
            <a:ext cx="3657600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ctr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SzPts val="2040"/>
              <a:buNone/>
              <a:defRPr sz="24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225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48" name="Google Shape;48;p48"/>
          <p:cNvSpPr/>
          <p:nvPr/>
        </p:nvSpPr>
        <p:spPr>
          <a:xfrm>
            <a:off x="796895" y="519813"/>
            <a:ext cx="91440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8"/>
          <p:cNvSpPr txBox="1">
            <a:spLocks noGrp="1"/>
          </p:cNvSpPr>
          <p:nvPr>
            <p:ph type="title"/>
          </p:nvPr>
        </p:nvSpPr>
        <p:spPr>
          <a:xfrm>
            <a:off x="676836" y="735724"/>
            <a:ext cx="10515600" cy="733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0" name="Google Shape;50;p48"/>
          <p:cNvSpPr>
            <a:spLocks noGrp="1"/>
          </p:cNvSpPr>
          <p:nvPr>
            <p:ph type="pic" idx="2"/>
          </p:nvPr>
        </p:nvSpPr>
        <p:spPr>
          <a:xfrm>
            <a:off x="285220" y="1924022"/>
            <a:ext cx="3657600" cy="36576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48"/>
          <p:cNvSpPr txBox="1">
            <a:spLocks noGrp="1"/>
          </p:cNvSpPr>
          <p:nvPr>
            <p:ph type="body" idx="3"/>
          </p:nvPr>
        </p:nvSpPr>
        <p:spPr>
          <a:xfrm>
            <a:off x="8238504" y="5797859"/>
            <a:ext cx="3657600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ctr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SzPts val="2040"/>
              <a:buNone/>
              <a:defRPr sz="24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225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52" name="Google Shape;52;p48"/>
          <p:cNvSpPr>
            <a:spLocks noGrp="1"/>
          </p:cNvSpPr>
          <p:nvPr>
            <p:ph type="pic" idx="4"/>
          </p:nvPr>
        </p:nvSpPr>
        <p:spPr>
          <a:xfrm>
            <a:off x="8236914" y="1924022"/>
            <a:ext cx="3657600" cy="36576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48"/>
          <p:cNvSpPr txBox="1">
            <a:spLocks noGrp="1"/>
          </p:cNvSpPr>
          <p:nvPr>
            <p:ph type="body" idx="5"/>
          </p:nvPr>
        </p:nvSpPr>
        <p:spPr>
          <a:xfrm>
            <a:off x="4261067" y="5797859"/>
            <a:ext cx="3657600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ctr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SzPts val="2040"/>
              <a:buNone/>
              <a:defRPr sz="24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225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54" name="Google Shape;54;p48"/>
          <p:cNvSpPr>
            <a:spLocks noGrp="1"/>
          </p:cNvSpPr>
          <p:nvPr>
            <p:ph type="pic" idx="6"/>
          </p:nvPr>
        </p:nvSpPr>
        <p:spPr>
          <a:xfrm>
            <a:off x="4259477" y="1924022"/>
            <a:ext cx="3657600" cy="36576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43338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57"/>
          <p:cNvSpPr txBox="1">
            <a:spLocks noGrp="1"/>
          </p:cNvSpPr>
          <p:nvPr>
            <p:ph type="title"/>
          </p:nvPr>
        </p:nvSpPr>
        <p:spPr>
          <a:xfrm>
            <a:off x="676836" y="2056524"/>
            <a:ext cx="10515600" cy="810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Georgia"/>
              <a:buNone/>
              <a:defRPr i="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7" name="Google Shape;107;p57"/>
          <p:cNvSpPr/>
          <p:nvPr/>
        </p:nvSpPr>
        <p:spPr>
          <a:xfrm>
            <a:off x="796895" y="1840613"/>
            <a:ext cx="91440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57"/>
          <p:cNvSpPr txBox="1">
            <a:spLocks noGrp="1"/>
          </p:cNvSpPr>
          <p:nvPr>
            <p:ph type="body" idx="1"/>
          </p:nvPr>
        </p:nvSpPr>
        <p:spPr>
          <a:xfrm>
            <a:off x="5985436" y="4535964"/>
            <a:ext cx="50800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40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225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Option 2">
  <p:cSld name="Quote Option 2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8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58"/>
          <p:cNvSpPr txBox="1">
            <a:spLocks noGrp="1"/>
          </p:cNvSpPr>
          <p:nvPr>
            <p:ph type="title"/>
          </p:nvPr>
        </p:nvSpPr>
        <p:spPr>
          <a:xfrm>
            <a:off x="1987826" y="1432868"/>
            <a:ext cx="7739270" cy="810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Georgia"/>
              <a:buNone/>
              <a:defRPr i="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2" name="Google Shape;112;p58"/>
          <p:cNvSpPr txBox="1">
            <a:spLocks noGrp="1"/>
          </p:cNvSpPr>
          <p:nvPr>
            <p:ph type="body" idx="1"/>
          </p:nvPr>
        </p:nvSpPr>
        <p:spPr>
          <a:xfrm>
            <a:off x="5985436" y="5308199"/>
            <a:ext cx="50800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40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225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pic>
        <p:nvPicPr>
          <p:cNvPr id="113" name="Google Shape;113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6226" y="624485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727096" y="3593387"/>
            <a:ext cx="1371600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userDrawn="1">
  <p:cSld name="Title Slide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b6504a28fe_0_6"/>
          <p:cNvSpPr/>
          <p:nvPr/>
        </p:nvSpPr>
        <p:spPr>
          <a:xfrm>
            <a:off x="0" y="-9843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g1b6504a28fe_0_6"/>
          <p:cNvSpPr txBox="1">
            <a:spLocks noGrp="1"/>
          </p:cNvSpPr>
          <p:nvPr>
            <p:ph type="ctrTitle"/>
          </p:nvPr>
        </p:nvSpPr>
        <p:spPr>
          <a:xfrm>
            <a:off x="887423" y="2900714"/>
            <a:ext cx="10380000" cy="15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 b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" name="Google Shape;25;p47">
            <a:extLst>
              <a:ext uri="{FF2B5EF4-FFF2-40B4-BE49-F238E27FC236}">
                <a16:creationId xmlns:a16="http://schemas.microsoft.com/office/drawing/2014/main" id="{DB0A3EB8-F786-4893-13C2-473BEE2A2890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887423" y="4264369"/>
            <a:ext cx="4572851" cy="2306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5880" lvl="0" indent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20"/>
              <a:buFontTx/>
              <a:buNone/>
              <a:defRPr sz="2400"/>
            </a:lvl1pPr>
            <a:lvl2pPr marL="914400" lvl="1" indent="-40131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20"/>
              <a:buFont typeface="Arial"/>
              <a:buChar char="•"/>
              <a:defRPr sz="3200"/>
            </a:lvl2pPr>
            <a:lvl3pPr marL="1371600" lvl="2" indent="-40131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20"/>
              <a:buFont typeface="Arial"/>
              <a:buChar char="•"/>
              <a:defRPr sz="3200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Arial"/>
              <a:buNone/>
              <a:defRPr sz="2000"/>
            </a:lvl4pPr>
            <a:lvl5pPr marL="2286000" lvl="4" indent="-401320" algn="l">
              <a:lnSpc>
                <a:spcPct val="162500"/>
              </a:lnSpc>
              <a:spcBef>
                <a:spcPts val="400"/>
              </a:spcBef>
              <a:spcAft>
                <a:spcPts val="0"/>
              </a:spcAft>
              <a:buSzPts val="2720"/>
              <a:buFont typeface="Arial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3" name="Graphic 1">
            <a:extLst>
              <a:ext uri="{FF2B5EF4-FFF2-40B4-BE49-F238E27FC236}">
                <a16:creationId xmlns:a16="http://schemas.microsoft.com/office/drawing/2014/main" id="{79EE963A-2567-C80A-2BB6-36D558BE51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6575" y="670031"/>
            <a:ext cx="2276511" cy="17178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Dark Backgrnd 1" userDrawn="1">
  <p:cSld name="Bullets Dark Backgrnd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7;p50">
            <a:extLst>
              <a:ext uri="{FF2B5EF4-FFF2-40B4-BE49-F238E27FC236}">
                <a16:creationId xmlns:a16="http://schemas.microsoft.com/office/drawing/2014/main" id="{B7FC7A5A-8BC2-7183-B008-C66F772275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6836" y="2056524"/>
            <a:ext cx="10936044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Center Title Slide" preserve="1" userDrawn="1">
  <p:cSld name=" Center Title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1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51"/>
          <p:cNvSpPr txBox="1">
            <a:spLocks noGrp="1"/>
          </p:cNvSpPr>
          <p:nvPr>
            <p:ph type="ctrTitle"/>
          </p:nvPr>
        </p:nvSpPr>
        <p:spPr>
          <a:xfrm>
            <a:off x="887423" y="2900714"/>
            <a:ext cx="10380017" cy="1559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 b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D6B0DF8-1D4E-A704-DF66-6BB5C0F25F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12924" y="943096"/>
            <a:ext cx="9766152" cy="1196643"/>
          </a:xfrm>
          <a:prstGeom prst="rect">
            <a:avLst/>
          </a:prstGeom>
        </p:spPr>
      </p:pic>
      <p:sp>
        <p:nvSpPr>
          <p:cNvPr id="4" name="Google Shape;25;p47">
            <a:extLst>
              <a:ext uri="{FF2B5EF4-FFF2-40B4-BE49-F238E27FC236}">
                <a16:creationId xmlns:a16="http://schemas.microsoft.com/office/drawing/2014/main" id="{0309BF85-007E-6924-F708-93BE71F7C881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887423" y="4264369"/>
            <a:ext cx="10380017" cy="2306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5880" lvl="0" indent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20"/>
              <a:buFontTx/>
              <a:buNone/>
              <a:defRPr sz="2400"/>
            </a:lvl1pPr>
            <a:lvl2pPr marL="914400" lvl="1" indent="-40131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20"/>
              <a:buFont typeface="Arial"/>
              <a:buChar char="•"/>
              <a:defRPr sz="3200"/>
            </a:lvl2pPr>
            <a:lvl3pPr marL="1371600" lvl="2" indent="-40131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20"/>
              <a:buFont typeface="Arial"/>
              <a:buChar char="•"/>
              <a:defRPr sz="3200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Arial"/>
              <a:buNone/>
              <a:defRPr sz="2000"/>
            </a:lvl4pPr>
            <a:lvl5pPr marL="2286000" lvl="4" indent="-401320" algn="l">
              <a:lnSpc>
                <a:spcPct val="162500"/>
              </a:lnSpc>
              <a:spcBef>
                <a:spcPts val="400"/>
              </a:spcBef>
              <a:spcAft>
                <a:spcPts val="0"/>
              </a:spcAft>
              <a:buSzPts val="2720"/>
              <a:buFont typeface="Arial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4224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Light Background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7"/>
          <p:cNvSpPr txBox="1">
            <a:spLocks noGrp="1"/>
          </p:cNvSpPr>
          <p:nvPr>
            <p:ph type="title"/>
          </p:nvPr>
        </p:nvSpPr>
        <p:spPr>
          <a:xfrm>
            <a:off x="676836" y="735724"/>
            <a:ext cx="10515600" cy="733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7"/>
          <p:cNvSpPr txBox="1">
            <a:spLocks noGrp="1"/>
          </p:cNvSpPr>
          <p:nvPr>
            <p:ph type="body" idx="1"/>
          </p:nvPr>
        </p:nvSpPr>
        <p:spPr>
          <a:xfrm>
            <a:off x="676836" y="2012151"/>
            <a:ext cx="10515600" cy="3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132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20"/>
              <a:buFont typeface="Arial"/>
              <a:buChar char="•"/>
              <a:defRPr sz="3200"/>
            </a:lvl1pPr>
            <a:lvl2pPr marL="914400" lvl="1" indent="-40131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20"/>
              <a:buFont typeface="Arial"/>
              <a:buChar char="•"/>
              <a:defRPr sz="3200"/>
            </a:lvl2pPr>
            <a:lvl3pPr marL="1371600" lvl="2" indent="-40131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20"/>
              <a:buFont typeface="Arial"/>
              <a:buChar char="•"/>
              <a:defRPr sz="3200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Arial"/>
              <a:buNone/>
              <a:defRPr sz="2000"/>
            </a:lvl4pPr>
            <a:lvl5pPr marL="2286000" lvl="4" indent="-401320" algn="l">
              <a:lnSpc>
                <a:spcPct val="162500"/>
              </a:lnSpc>
              <a:spcBef>
                <a:spcPts val="400"/>
              </a:spcBef>
              <a:spcAft>
                <a:spcPts val="0"/>
              </a:spcAft>
              <a:buSzPts val="2720"/>
              <a:buFont typeface="Arial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6" name="Google Shape;26;p47"/>
          <p:cNvSpPr/>
          <p:nvPr/>
        </p:nvSpPr>
        <p:spPr>
          <a:xfrm>
            <a:off x="796895" y="519813"/>
            <a:ext cx="91440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" preserve="1">
  <p:cSld name="Section Divi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46"/>
          <p:cNvSpPr/>
          <p:nvPr/>
        </p:nvSpPr>
        <p:spPr>
          <a:xfrm>
            <a:off x="0" y="3982641"/>
            <a:ext cx="12192000" cy="2057400"/>
          </a:xfrm>
          <a:prstGeom prst="rect">
            <a:avLst/>
          </a:prstGeom>
          <a:solidFill>
            <a:schemeClr val="dk2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46"/>
          <p:cNvSpPr txBox="1">
            <a:spLocks noGrp="1"/>
          </p:cNvSpPr>
          <p:nvPr>
            <p:ph type="title"/>
          </p:nvPr>
        </p:nvSpPr>
        <p:spPr>
          <a:xfrm>
            <a:off x="682597" y="4549676"/>
            <a:ext cx="1051880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6"/>
          <p:cNvSpPr/>
          <p:nvPr/>
        </p:nvSpPr>
        <p:spPr>
          <a:xfrm>
            <a:off x="796895" y="4343440"/>
            <a:ext cx="91440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1429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Dark Backgrnd">
  <p:cSld name="Bullets Dark Backgrnd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5"/>
          <p:cNvSpPr txBox="1">
            <a:spLocks noGrp="1"/>
          </p:cNvSpPr>
          <p:nvPr>
            <p:ph type="title"/>
          </p:nvPr>
        </p:nvSpPr>
        <p:spPr>
          <a:xfrm>
            <a:off x="676836" y="735724"/>
            <a:ext cx="10515600" cy="733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None/>
              <a:defRPr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" name="Google Shape;37;p45"/>
          <p:cNvSpPr txBox="1">
            <a:spLocks noGrp="1"/>
          </p:cNvSpPr>
          <p:nvPr>
            <p:ph type="body" idx="1"/>
          </p:nvPr>
        </p:nvSpPr>
        <p:spPr>
          <a:xfrm>
            <a:off x="676836" y="2490951"/>
            <a:ext cx="10515600" cy="368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132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20"/>
              <a:buFont typeface="Arial"/>
              <a:buChar char="•"/>
              <a:defRPr sz="3200">
                <a:solidFill>
                  <a:schemeClr val="lt1"/>
                </a:solidFill>
              </a:defRPr>
            </a:lvl1pPr>
            <a:lvl2pPr marL="914400" lvl="1" indent="-40131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20"/>
              <a:buFont typeface="Arial"/>
              <a:buChar char="ͦ"/>
              <a:defRPr sz="3200">
                <a:solidFill>
                  <a:schemeClr val="lt1"/>
                </a:solidFill>
              </a:defRPr>
            </a:lvl2pPr>
            <a:lvl3pPr marL="1371600" lvl="2" indent="-40131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20"/>
              <a:buFont typeface="Arial"/>
              <a:buChar char="−"/>
              <a:defRPr sz="3200">
                <a:solidFill>
                  <a:schemeClr val="lt1"/>
                </a:solidFill>
              </a:defRPr>
            </a:lvl3pPr>
            <a:lvl4pPr marL="1828800" lvl="3" indent="-40131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20"/>
              <a:buFont typeface="Noto Sans Symbols"/>
              <a:buChar char="⮚"/>
              <a:defRPr sz="3200">
                <a:solidFill>
                  <a:schemeClr val="lt1"/>
                </a:solidFill>
              </a:defRPr>
            </a:lvl4pPr>
            <a:lvl5pPr marL="2286000" lvl="4" indent="-401320" algn="l">
              <a:lnSpc>
                <a:spcPct val="162500"/>
              </a:lnSpc>
              <a:spcBef>
                <a:spcPts val="400"/>
              </a:spcBef>
              <a:spcAft>
                <a:spcPts val="0"/>
              </a:spcAft>
              <a:buSzPts val="2720"/>
              <a:buFont typeface="Arial"/>
              <a:buChar char="•"/>
              <a:defRPr sz="3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8" name="Google Shape;38;p45"/>
          <p:cNvSpPr/>
          <p:nvPr/>
        </p:nvSpPr>
        <p:spPr>
          <a:xfrm>
            <a:off x="796895" y="519813"/>
            <a:ext cx="91440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hort Paragraph Light" type="titleOnly" preserve="1">
  <p:cSld name="1_Short Paragraph Ligh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0"/>
          <p:cNvSpPr txBox="1">
            <a:spLocks noGrp="1"/>
          </p:cNvSpPr>
          <p:nvPr>
            <p:ph type="title"/>
          </p:nvPr>
        </p:nvSpPr>
        <p:spPr>
          <a:xfrm>
            <a:off x="676836" y="2056524"/>
            <a:ext cx="10515600" cy="810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8" name="Google Shape;58;p50"/>
          <p:cNvSpPr/>
          <p:nvPr/>
        </p:nvSpPr>
        <p:spPr>
          <a:xfrm>
            <a:off x="796895" y="1840613"/>
            <a:ext cx="91440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09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hort Paragraph Light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0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0"/>
          <p:cNvSpPr txBox="1">
            <a:spLocks noGrp="1"/>
          </p:cNvSpPr>
          <p:nvPr>
            <p:ph type="title"/>
          </p:nvPr>
        </p:nvSpPr>
        <p:spPr>
          <a:xfrm>
            <a:off x="676836" y="2056524"/>
            <a:ext cx="10515600" cy="810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8" name="Google Shape;58;p50"/>
          <p:cNvSpPr/>
          <p:nvPr/>
        </p:nvSpPr>
        <p:spPr>
          <a:xfrm>
            <a:off x="796895" y="1840613"/>
            <a:ext cx="91440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hort Paragraph Dark Bkgr">
  <p:cSld name="Short Paragraph Dark Bkg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53"/>
          <p:cNvSpPr txBox="1">
            <a:spLocks noGrp="1"/>
          </p:cNvSpPr>
          <p:nvPr>
            <p:ph type="title"/>
          </p:nvPr>
        </p:nvSpPr>
        <p:spPr>
          <a:xfrm>
            <a:off x="676836" y="2056524"/>
            <a:ext cx="10515600" cy="810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9" name="Google Shape;69;p53"/>
          <p:cNvSpPr/>
          <p:nvPr/>
        </p:nvSpPr>
        <p:spPr>
          <a:xfrm>
            <a:off x="796895" y="1840613"/>
            <a:ext cx="91440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1"/>
          <p:cNvSpPr txBox="1">
            <a:spLocks noGrp="1"/>
          </p:cNvSpPr>
          <p:nvPr>
            <p:ph type="title"/>
          </p:nvPr>
        </p:nvSpPr>
        <p:spPr>
          <a:xfrm>
            <a:off x="838200" y="735724"/>
            <a:ext cx="10515600" cy="95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 sz="4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41"/>
          <p:cNvSpPr txBox="1">
            <a:spLocks noGrp="1"/>
          </p:cNvSpPr>
          <p:nvPr>
            <p:ph type="body" idx="1"/>
          </p:nvPr>
        </p:nvSpPr>
        <p:spPr>
          <a:xfrm>
            <a:off x="838200" y="2100826"/>
            <a:ext cx="10515600" cy="3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973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973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Char char="ͦ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7973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Char char="−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973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⮚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79729" algn="l" rtl="0">
              <a:lnSpc>
                <a:spcPct val="128571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6F35C8-60F3-64F6-9A17-067E1DC01E53}"/>
              </a:ext>
            </a:extLst>
          </p:cNvPr>
          <p:cNvSpPr txBox="1"/>
          <p:nvPr userDrawn="1"/>
        </p:nvSpPr>
        <p:spPr>
          <a:xfrm>
            <a:off x="11508377" y="6466115"/>
            <a:ext cx="4833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49217AB-9F52-E54C-8132-66106B446971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6" r:id="rId3"/>
    <p:sldLayoutId id="2147483651" r:id="rId4"/>
    <p:sldLayoutId id="2147483674" r:id="rId5"/>
    <p:sldLayoutId id="2147483654" r:id="rId6"/>
    <p:sldLayoutId id="2147483677" r:id="rId7"/>
    <p:sldLayoutId id="2147483658" r:id="rId8"/>
    <p:sldLayoutId id="2147483661" r:id="rId9"/>
    <p:sldLayoutId id="2147483660" r:id="rId10"/>
    <p:sldLayoutId id="2147483672" r:id="rId11"/>
    <p:sldLayoutId id="2147483678" r:id="rId12"/>
    <p:sldLayoutId id="2147483679" r:id="rId13"/>
    <p:sldLayoutId id="2147483667" r:id="rId14"/>
    <p:sldLayoutId id="2147483662" r:id="rId15"/>
    <p:sldLayoutId id="2147483668" r:id="rId16"/>
    <p:sldLayoutId id="2147483675" r:id="rId17"/>
    <p:sldLayoutId id="2147483669" r:id="rId18"/>
    <p:sldLayoutId id="2147483670" r:id="rId19"/>
    <p:sldLayoutId id="2147483655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A3352A0-32D4-74E6-FA44-A4DC27230B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595C082-9A5D-943C-0601-7D016C618FC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45183" y="4264369"/>
            <a:ext cx="4572851" cy="2306248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0C3A7-69B7-B273-C81B-7749A314D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11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3F04571-830F-9B7F-8C2C-C739B5912C0F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</p:spTree>
    <p:extLst>
      <p:ext uri="{BB962C8B-B14F-4D97-AF65-F5344CB8AC3E}">
        <p14:creationId xmlns:p14="http://schemas.microsoft.com/office/powerpoint/2010/main" val="1780421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A02488-A8E3-BB31-1273-0954CFF4953D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280179-1F75-9718-F123-CE04B7C8C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27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8A411-6854-F097-D9B8-27C7AFDFE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84C0F-EBC9-AB93-FA6B-0D4A8B13ED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8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0F6A9-B55F-697D-3FD0-3417F994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CEE0E-C583-5A9D-D9B1-C77E929003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21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2FD05-56FF-B40F-962C-68A747A97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1C8A3-CA8F-8A4B-63B0-8351774582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85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94996-D103-0D13-023C-667705F0E6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F44A93-5A5B-F103-F803-EA671087675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E6BE82-3749-1C76-7EB5-69C62560125C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23F65B-E046-2F1F-A670-67179B484A5A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2C10E4-3B45-EB05-B90E-FF8F1E4F5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14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2C913E8-168B-3238-0027-5734ED4F2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534B9-E29D-AB3B-3553-6A9AC67D18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914244-1286-3C44-C4C6-FBEEDBA6976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51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52436-F3DC-6B44-82B3-88613C7FC7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6B0DFF-08CB-8CB6-FEAC-E5D7C702E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B0D5DC2-F8CD-CF61-9706-29D559FEBDF3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86CD83-F7D1-FCD5-F733-7A20D390E476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E2704A5-1F28-6F58-755A-7CC462587FF7}"/>
              </a:ext>
            </a:extLst>
          </p:cNvPr>
          <p:cNvSpPr>
            <a:spLocks noGrp="1"/>
          </p:cNvSpPr>
          <p:nvPr>
            <p:ph type="pic" idx="4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2C7D2D-8D24-5A3C-D548-F4E0C850A783}"/>
              </a:ext>
            </a:extLst>
          </p:cNvPr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EECA098-4486-540A-D3F3-D5C397EDB8EC}"/>
              </a:ext>
            </a:extLst>
          </p:cNvPr>
          <p:cNvSpPr>
            <a:spLocks noGrp="1"/>
          </p:cNvSpPr>
          <p:nvPr>
            <p:ph type="pic" idx="6"/>
          </p:nvPr>
        </p:nvSpPr>
        <p:spPr/>
      </p:sp>
    </p:spTree>
    <p:extLst>
      <p:ext uri="{BB962C8B-B14F-4D97-AF65-F5344CB8AC3E}">
        <p14:creationId xmlns:p14="http://schemas.microsoft.com/office/powerpoint/2010/main" val="2488268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20CEC9B-E6E2-8A5D-A0CB-797D3691E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B88C7E-31E5-253F-961D-16644CA01D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58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D76B37-AE82-CE87-7810-09386895C5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7804" r="12504" b="4776"/>
          <a:stretch/>
        </p:blipFill>
        <p:spPr>
          <a:xfrm>
            <a:off x="-8021" y="0"/>
            <a:ext cx="12192001" cy="6858000"/>
          </a:xfrm>
          <a:prstGeom prst="rect">
            <a:avLst/>
          </a:prstGeom>
        </p:spPr>
      </p:pic>
      <p:sp>
        <p:nvSpPr>
          <p:cNvPr id="3" name="Google Shape;43;p46">
            <a:extLst>
              <a:ext uri="{FF2B5EF4-FFF2-40B4-BE49-F238E27FC236}">
                <a16:creationId xmlns:a16="http://schemas.microsoft.com/office/drawing/2014/main" id="{E4DF9B39-11BC-6737-263A-E1CE3DFE4E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33F7C0C8-4813-B73D-AF83-327B21112684}"/>
              </a:ext>
            </a:extLst>
          </p:cNvPr>
          <p:cNvSpPr txBox="1">
            <a:spLocks/>
          </p:cNvSpPr>
          <p:nvPr/>
        </p:nvSpPr>
        <p:spPr>
          <a:xfrm>
            <a:off x="786658" y="4792655"/>
            <a:ext cx="4572851" cy="1363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+mn-lt"/>
              </a:rPr>
              <a:t>Click to add text</a:t>
            </a:r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02C404F5-07EE-A5B5-D8E6-CFF5E5271544}"/>
              </a:ext>
            </a:extLst>
          </p:cNvPr>
          <p:cNvSpPr txBox="1">
            <a:spLocks/>
          </p:cNvSpPr>
          <p:nvPr/>
        </p:nvSpPr>
        <p:spPr>
          <a:xfrm>
            <a:off x="722531" y="3429000"/>
            <a:ext cx="8496420" cy="1363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000" dirty="0">
                <a:solidFill>
                  <a:schemeClr val="bg1"/>
                </a:solidFill>
              </a:rPr>
              <a:t>Click to add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085001F-56F9-5EE0-156A-A28FADE0EA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86658" y="670031"/>
            <a:ext cx="2417188" cy="182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4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51A53-104D-E5B1-BFC8-34965EAAB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5F179-1392-8AE0-C91E-4CBD98D326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50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A07982-A853-8D53-5C4F-983EB6B21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5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00225-8D70-397E-0DF1-C2F52F401A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49A7C-B0B2-CC2E-5F87-F9E06A43A2C1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01FD1-FB5A-80D8-4248-D1352D40D1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FBE30-DDA6-2406-D1D4-0E5D8BABC4D0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02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31832-DE82-8D84-7AE7-FECCA3613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1FD88D-6396-7F92-8222-077C82090D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53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C5950-EA8F-12F0-8E7C-152FF9CDF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F7EAC-7309-2576-1E9E-048EF49B2C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25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76A284-43DE-58AB-AEB2-71D65A24D705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E95647-99D8-9442-D729-4D55F8E0D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13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A13C1-6AA0-DE83-295F-D621AD558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73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83AAB-CCE7-EDEF-4A76-E853D8ADC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37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17">
      <a:dk1>
        <a:srgbClr val="000000"/>
      </a:dk1>
      <a:lt1>
        <a:srgbClr val="FFFFFF"/>
      </a:lt1>
      <a:dk2>
        <a:srgbClr val="535659"/>
      </a:dk2>
      <a:lt2>
        <a:srgbClr val="ECEDEB"/>
      </a:lt2>
      <a:accent1>
        <a:srgbClr val="C8102E"/>
      </a:accent1>
      <a:accent2>
        <a:srgbClr val="7997B3"/>
      </a:accent2>
      <a:accent3>
        <a:srgbClr val="F2A900"/>
      </a:accent3>
      <a:accent4>
        <a:srgbClr val="799900"/>
      </a:accent4>
      <a:accent5>
        <a:srgbClr val="DC582A"/>
      </a:accent5>
      <a:accent6>
        <a:srgbClr val="0D5157"/>
      </a:accent6>
      <a:hlink>
        <a:srgbClr val="C8102E"/>
      </a:hlink>
      <a:folHlink>
        <a:srgbClr val="C8102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3a6978d-c027-4f74-b102-f19e276030cf">
      <Terms xmlns="http://schemas.microsoft.com/office/infopath/2007/PartnerControls"/>
    </lcf76f155ced4ddcb4097134ff3c332f>
    <TaxCatchAll xmlns="fd389c7e-e772-44a2-8cf1-952844e3c6c2" xsi:nil="true"/>
    <Retention_x0020_Category xmlns="73a6978d-c027-4f74-b102-f19e276030cf" xsi:nil="true"/>
    <Start_x0020_Retention_x0020_Date xmlns="73a6978d-c027-4f74-b102-f19e276030cf">2023-02-21T23:27:56+00:00</Start_x0020_Retention_x0020_Da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12D0E9ADB58D46B0C9CF567040A25E" ma:contentTypeVersion="17" ma:contentTypeDescription="Create a new document." ma:contentTypeScope="" ma:versionID="2da60c0131ac99d8e715d1df7981fe52">
  <xsd:schema xmlns:xsd="http://www.w3.org/2001/XMLSchema" xmlns:xs="http://www.w3.org/2001/XMLSchema" xmlns:p="http://schemas.microsoft.com/office/2006/metadata/properties" xmlns:ns2="73a6978d-c027-4f74-b102-f19e276030cf" xmlns:ns3="320af04f-0f93-4efc-bde2-828fc5bda01a" xmlns:ns4="fd389c7e-e772-44a2-8cf1-952844e3c6c2" targetNamespace="http://schemas.microsoft.com/office/2006/metadata/properties" ma:root="true" ma:fieldsID="eb54c1c12e93ecd47e9f8a77a81f732b" ns2:_="" ns3:_="" ns4:_="">
    <xsd:import namespace="73a6978d-c027-4f74-b102-f19e276030cf"/>
    <xsd:import namespace="320af04f-0f93-4efc-bde2-828fc5bda01a"/>
    <xsd:import namespace="fd389c7e-e772-44a2-8cf1-952844e3c6c2"/>
    <xsd:element name="properties">
      <xsd:complexType>
        <xsd:sequence>
          <xsd:element name="documentManagement">
            <xsd:complexType>
              <xsd:all>
                <xsd:element ref="ns2:Retention_x0020_Category" minOccurs="0"/>
                <xsd:element ref="ns2:Start_x0020_Retention_x0020_Date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a6978d-c027-4f74-b102-f19e276030cf" elementFormDefault="qualified">
    <xsd:import namespace="http://schemas.microsoft.com/office/2006/documentManagement/types"/>
    <xsd:import namespace="http://schemas.microsoft.com/office/infopath/2007/PartnerControls"/>
    <xsd:element name="Retention_x0020_Category" ma:index="8" nillable="true" ma:displayName="Retention Category" ma:format="Dropdown" ma:internalName="Retention_x0020_Category">
      <xsd:simpleType>
        <xsd:restriction base="dms:Choice">
          <xsd:enumeration value="1 Year"/>
          <xsd:enumeration value="3 Years"/>
          <xsd:enumeration value="7 Years"/>
        </xsd:restriction>
      </xsd:simpleType>
    </xsd:element>
    <xsd:element name="Start_x0020_Retention_x0020_Date" ma:index="9" nillable="true" ma:displayName="Start Retention Date" ma:default="[today]" ma:format="DateOnly" ma:internalName="Start_x0020_Retention_x0020_Date">
      <xsd:simpleType>
        <xsd:restriction base="dms:DateTim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ea79ba92-2a46-4bc6-a5ef-65523db693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0af04f-0f93-4efc-bde2-828fc5bda01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389c7e-e772-44a2-8cf1-952844e3c6c2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ed7c0e38-4963-44a7-8fdd-32a96ea0fd73}" ma:internalName="TaxCatchAll" ma:showField="CatchAllData" ma:web="320af04f-0f93-4efc-bde2-828fc5bda0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02B858-1C44-45E2-BB20-43E876262B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612CCE-693E-4B86-90B2-2B3F38155EAB}">
  <ds:schemaRefs>
    <ds:schemaRef ds:uri="320af04f-0f93-4efc-bde2-828fc5bda01a"/>
    <ds:schemaRef ds:uri="73a6978d-c027-4f74-b102-f19e276030cf"/>
    <ds:schemaRef ds:uri="fd389c7e-e772-44a2-8cf1-952844e3c6c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2F3DBD4-3959-4D2E-9232-0952E513EE86}">
  <ds:schemaRefs>
    <ds:schemaRef ds:uri="320af04f-0f93-4efc-bde2-828fc5bda01a"/>
    <ds:schemaRef ds:uri="73a6978d-c027-4f74-b102-f19e276030cf"/>
    <ds:schemaRef ds:uri="fd389c7e-e772-44a2-8cf1-952844e3c6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28</Words>
  <Application>Microsoft Macintosh PowerPoint</Application>
  <PresentationFormat>Widescreen</PresentationFormat>
  <Paragraphs>22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Georgia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Program/CCRP Strategy Refresh</dc:title>
  <dc:creator>Wendy Ruyle</dc:creator>
  <cp:lastModifiedBy>Thea Nelson</cp:lastModifiedBy>
  <cp:revision>15</cp:revision>
  <dcterms:created xsi:type="dcterms:W3CDTF">2018-02-19T22:23:18Z</dcterms:created>
  <dcterms:modified xsi:type="dcterms:W3CDTF">2023-08-15T16:01:19Z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0x0101009512D0E9ADB58D46B0C9CF567040A25E</vt:lpwstr>
  </property>
  <property fmtid="{D5CDD505-2E9C-101B-9397-08002B2CF9AE}" pid="3" name="TaxKeyword">
    <vt:lpwstr>586;#Brand Identity Power Point Template|a3017cbe-d4b2-41ef-9ae7-de119ed22e8a</vt:lpwstr>
  </property>
  <property fmtid="{D5CDD505-2E9C-101B-9397-08002B2CF9AE}" pid="4" name="WorkflowChangePath">
    <vt:lpwstr>be4751c7-2ef7-4296-a138-24b33df820e2,25;</vt:lpwstr>
  </property>
  <property fmtid="{D5CDD505-2E9C-101B-9397-08002B2CF9AE}" pid="5" name="Featured Page">
    <vt:lpwstr/>
  </property>
  <property fmtid="{D5CDD505-2E9C-101B-9397-08002B2CF9AE}" pid="6" name="Document_x0020_Type">
    <vt:lpwstr/>
  </property>
  <property fmtid="{D5CDD505-2E9C-101B-9397-08002B2CF9AE}" pid="7" name="MF Department">
    <vt:lpwstr>2;#Communications|dfd0f813-eb3f-4ddd-b6b4-4aaf398e2c55</vt:lpwstr>
  </property>
  <property fmtid="{D5CDD505-2E9C-101B-9397-08002B2CF9AE}" pid="8" name="Featured_x0020_Page">
    <vt:lpwstr/>
  </property>
  <property fmtid="{D5CDD505-2E9C-101B-9397-08002B2CF9AE}" pid="9" name="Document Type">
    <vt:lpwstr/>
  </property>
  <property fmtid="{D5CDD505-2E9C-101B-9397-08002B2CF9AE}" pid="10" name="Technology">
    <vt:lpwstr/>
  </property>
  <property fmtid="{D5CDD505-2E9C-101B-9397-08002B2CF9AE}" pid="11" name="MediaServiceImageTags">
    <vt:lpwstr/>
  </property>
</Properties>
</file>